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4" r:id="rId2"/>
    <p:sldId id="301" r:id="rId3"/>
    <p:sldId id="290" r:id="rId4"/>
    <p:sldId id="289" r:id="rId5"/>
    <p:sldId id="271" r:id="rId6"/>
    <p:sldId id="272" r:id="rId7"/>
    <p:sldId id="273" r:id="rId8"/>
    <p:sldId id="274" r:id="rId9"/>
    <p:sldId id="296" r:id="rId10"/>
    <p:sldId id="299" r:id="rId11"/>
    <p:sldId id="298" r:id="rId12"/>
    <p:sldId id="300" r:id="rId13"/>
    <p:sldId id="265" r:id="rId14"/>
    <p:sldId id="266" r:id="rId15"/>
    <p:sldId id="267" r:id="rId16"/>
    <p:sldId id="268" r:id="rId17"/>
    <p:sldId id="269" r:id="rId18"/>
    <p:sldId id="270" r:id="rId19"/>
    <p:sldId id="258" r:id="rId20"/>
    <p:sldId id="260" r:id="rId21"/>
    <p:sldId id="263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1B9"/>
    <a:srgbClr val="F2D9CD"/>
    <a:srgbClr val="EDD4C1"/>
    <a:srgbClr val="E7CFB4"/>
    <a:srgbClr val="E8CFC8"/>
    <a:srgbClr val="EBD6CC"/>
    <a:srgbClr val="E8D3C9"/>
    <a:srgbClr val="B07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72"/>
    <p:restoredTop sz="94622"/>
  </p:normalViewPr>
  <p:slideViewPr>
    <p:cSldViewPr snapToGrid="0" snapToObjects="1">
      <p:cViewPr varScale="1">
        <p:scale>
          <a:sx n="75" d="100"/>
          <a:sy n="75" d="100"/>
        </p:scale>
        <p:origin x="16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27BAA-B630-674B-A4A4-ECCC461CE978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39770-9E3C-8E4A-83B6-1797C0508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8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9770-9E3C-8E4A-83B6-1797C05086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1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9770-9E3C-8E4A-83B6-1797C05086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0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9770-9E3C-8E4A-83B6-1797C05086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5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9770-9E3C-8E4A-83B6-1797C05086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22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9770-9E3C-8E4A-83B6-1797C05086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90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9770-9E3C-8E4A-83B6-1797C05086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88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9770-9E3C-8E4A-83B6-1797C05086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55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9770-9E3C-8E4A-83B6-1797C05086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9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040D-0E65-234F-946E-4F101BC65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9C7F1-0DE5-8245-8254-1F6D1EA05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573E7-E3F9-2642-8DF4-598889BDD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D7C55-6664-8946-8CE5-DB3911D7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4B9AD-76F3-4742-A55F-84589CF7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2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147B8-6C8E-C74E-A1E2-6B1721D7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A2AC1-2079-9F4E-A4E9-413D46B9F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F2C0D-3BB7-B542-B61D-F236DEC7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E25AE-3EDF-054C-AA8F-C018BB10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AF659-AF53-1242-BCC7-F83E05F5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61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8F1A90-1C41-6D4F-84BE-731CDF8E7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B72CE-2152-3E43-9A9E-91342B97A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B627A-478B-584C-87FD-1D2D3C22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CD0D6-4D77-2547-9FEF-98FC5AA4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2A7B2-A61F-E147-A4AB-CF4768A1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3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AECC-34AD-A447-86AA-98346988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A9F82-C7BD-DE46-BAD1-88F63C458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F207D-1E2E-5048-8A37-AD1386821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4A1E9-27B1-8540-BAE9-897D0B9C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0B8F3-42A1-0244-8DBC-20065AEF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8013-5A8D-6941-B68B-E6DFB1FF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F98E1-C539-454E-B6B8-B95FAA8AB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577D2-D88C-A44B-903F-76BEBA89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84055-CA91-C249-8950-6784607B0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F58DA-7031-0348-8A26-F600EC21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5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E7B6-EE46-7949-991C-30039ADB7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3960-EF9D-AC45-BC1A-D83681E36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BFB0D-34B8-314B-AE2F-D2D1642A4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0AFCD-3A99-054F-8FCA-D226ACB8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1946A-F808-4D40-B744-E9C8AD5C4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6587C-B008-6E40-84C0-180B5A53F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5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FFEE-3E5B-C04C-9879-FD92A0EF4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AED61-7175-2148-8C9B-3E3F00A8B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101B3-91FB-7E45-BD0A-15983AD48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7076C-1BCE-E942-AD9D-92C77B2F3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8C097F-0696-204A-9FE1-4DDD13D2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6E195-5FDD-4E42-B779-E14E3580C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D8EBD-BB9E-EE46-9EF7-A8D1FC64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88E5A-1B38-534A-94D8-EE7582DA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8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C4E24-3BA9-264B-8ECA-804E3E4D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896EBE-0810-114A-A89C-DBCEF196E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1753A-2761-B74B-9437-2968C72E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2C81D-5E73-7843-B0F6-D220305A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0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97491A-567E-CE41-8FF8-F600C7DC5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6B055-C9B7-A047-BDA5-7E6B30D9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D47DC-860A-0E4A-B1CD-01FFAE18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7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20B44-AFD7-E54C-92C6-879E49B5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AF93D-6E79-5643-B2EC-44FAE63B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61A1B-CFB1-7E48-88A5-7BE22EEDA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C4103-E045-9C46-A4E3-D056FF7A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4EAF3-43FC-854B-937B-F49BDAED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96550-16F3-0042-B607-876F4DBB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3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DEE5-871B-2F4D-A712-B77BFF59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046F6-071A-B043-BBB5-B5BDE2FBB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C396B-140B-8748-B93F-CF1E437E7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19099-02C9-404E-830F-22FE3B13D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B5599-9E74-DF4D-B87D-9AE6D0A1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6340B-4325-B94E-A7D9-68848B6D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3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835D18-A8D8-B64D-B200-773C392F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21267-BABE-5F44-8F23-E8DE209AB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9431-EDD7-BC4C-AF70-B9B8EC0CC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227E4-CD63-9C4B-B7A0-6D4FFE1B87D6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8BABC-6BED-8F46-A592-7AF861B77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6A2ED-4F31-C74D-AFC3-1746CB53A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A1D42-58BC-4044-A2FF-454FA90BF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.png"/><Relationship Id="rId18" Type="http://schemas.openxmlformats.org/officeDocument/2006/relationships/image" Target="../media/image33.png"/><Relationship Id="rId26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6.png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7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24" Type="http://schemas.openxmlformats.org/officeDocument/2006/relationships/image" Target="../media/image37.png"/><Relationship Id="rId5" Type="http://schemas.openxmlformats.org/officeDocument/2006/relationships/image" Target="../media/image25.jpg"/><Relationship Id="rId15" Type="http://schemas.openxmlformats.org/officeDocument/2006/relationships/image" Target="../media/image5.png"/><Relationship Id="rId23" Type="http://schemas.openxmlformats.org/officeDocument/2006/relationships/image" Target="../media/image36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24.jp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.png"/><Relationship Id="rId18" Type="http://schemas.openxmlformats.org/officeDocument/2006/relationships/image" Target="../media/image33.png"/><Relationship Id="rId26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6.png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7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24" Type="http://schemas.openxmlformats.org/officeDocument/2006/relationships/image" Target="../media/image37.png"/><Relationship Id="rId5" Type="http://schemas.openxmlformats.org/officeDocument/2006/relationships/image" Target="../media/image25.jpg"/><Relationship Id="rId15" Type="http://schemas.openxmlformats.org/officeDocument/2006/relationships/image" Target="../media/image5.png"/><Relationship Id="rId23" Type="http://schemas.openxmlformats.org/officeDocument/2006/relationships/image" Target="../media/image36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24.jp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image" Target="../media/image38.png"/><Relationship Id="rId30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18" Type="http://schemas.openxmlformats.org/officeDocument/2006/relationships/image" Target="../media/image32.png"/><Relationship Id="rId26" Type="http://schemas.openxmlformats.org/officeDocument/2006/relationships/image" Target="../media/image39.png"/><Relationship Id="rId3" Type="http://schemas.openxmlformats.org/officeDocument/2006/relationships/audio" Target="../media/audio1.wav"/><Relationship Id="rId21" Type="http://schemas.openxmlformats.org/officeDocument/2006/relationships/image" Target="../media/image35.png"/><Relationship Id="rId7" Type="http://schemas.openxmlformats.org/officeDocument/2006/relationships/image" Target="../media/image33.png"/><Relationship Id="rId12" Type="http://schemas.openxmlformats.org/officeDocument/2006/relationships/image" Target="../media/image29.png"/><Relationship Id="rId17" Type="http://schemas.openxmlformats.org/officeDocument/2006/relationships/image" Target="../media/image5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8.png"/><Relationship Id="rId24" Type="http://schemas.openxmlformats.org/officeDocument/2006/relationships/image" Target="../media/image10.png"/><Relationship Id="rId5" Type="http://schemas.openxmlformats.org/officeDocument/2006/relationships/image" Target="../media/image25.jpg"/><Relationship Id="rId15" Type="http://schemas.openxmlformats.org/officeDocument/2006/relationships/image" Target="../media/image3.png"/><Relationship Id="rId23" Type="http://schemas.openxmlformats.org/officeDocument/2006/relationships/image" Target="../media/image37.png"/><Relationship Id="rId28" Type="http://schemas.openxmlformats.org/officeDocument/2006/relationships/image" Target="../media/image26.png"/><Relationship Id="rId10" Type="http://schemas.openxmlformats.org/officeDocument/2006/relationships/image" Target="../media/image41.png"/><Relationship Id="rId19" Type="http://schemas.openxmlformats.org/officeDocument/2006/relationships/image" Target="../media/image6.png"/><Relationship Id="rId4" Type="http://schemas.openxmlformats.org/officeDocument/2006/relationships/image" Target="../media/image24.jp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36.png"/><Relationship Id="rId27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png"/><Relationship Id="rId18" Type="http://schemas.openxmlformats.org/officeDocument/2006/relationships/image" Target="../media/image5.png"/><Relationship Id="rId26" Type="http://schemas.openxmlformats.org/officeDocument/2006/relationships/image" Target="../media/image38.png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6.png"/><Relationship Id="rId24" Type="http://schemas.openxmlformats.org/officeDocument/2006/relationships/image" Target="../media/image37.png"/><Relationship Id="rId5" Type="http://schemas.openxmlformats.org/officeDocument/2006/relationships/image" Target="../media/image25.jpg"/><Relationship Id="rId15" Type="http://schemas.openxmlformats.org/officeDocument/2006/relationships/image" Target="../media/image30.png"/><Relationship Id="rId23" Type="http://schemas.openxmlformats.org/officeDocument/2006/relationships/image" Target="../media/image36.png"/><Relationship Id="rId28" Type="http://schemas.openxmlformats.org/officeDocument/2006/relationships/image" Target="../media/image11.png"/><Relationship Id="rId10" Type="http://schemas.openxmlformats.org/officeDocument/2006/relationships/image" Target="../media/image41.png"/><Relationship Id="rId19" Type="http://schemas.openxmlformats.org/officeDocument/2006/relationships/image" Target="../media/image32.png"/><Relationship Id="rId4" Type="http://schemas.openxmlformats.org/officeDocument/2006/relationships/image" Target="../media/image24.jpg"/><Relationship Id="rId9" Type="http://schemas.openxmlformats.org/officeDocument/2006/relationships/image" Target="../media/image27.png"/><Relationship Id="rId14" Type="http://schemas.openxmlformats.org/officeDocument/2006/relationships/image" Target="../media/image4.png"/><Relationship Id="rId22" Type="http://schemas.openxmlformats.org/officeDocument/2006/relationships/image" Target="../media/image35.png"/><Relationship Id="rId27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.png"/><Relationship Id="rId18" Type="http://schemas.openxmlformats.org/officeDocument/2006/relationships/image" Target="../media/image33.png"/><Relationship Id="rId26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6.png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7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24" Type="http://schemas.openxmlformats.org/officeDocument/2006/relationships/image" Target="../media/image37.png"/><Relationship Id="rId5" Type="http://schemas.openxmlformats.org/officeDocument/2006/relationships/image" Target="../media/image25.jpg"/><Relationship Id="rId15" Type="http://schemas.openxmlformats.org/officeDocument/2006/relationships/image" Target="../media/image5.png"/><Relationship Id="rId23" Type="http://schemas.openxmlformats.org/officeDocument/2006/relationships/image" Target="../media/image36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24.jp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.png"/><Relationship Id="rId18" Type="http://schemas.openxmlformats.org/officeDocument/2006/relationships/image" Target="../media/image33.png"/><Relationship Id="rId26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6.png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7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24" Type="http://schemas.openxmlformats.org/officeDocument/2006/relationships/image" Target="../media/image37.png"/><Relationship Id="rId5" Type="http://schemas.openxmlformats.org/officeDocument/2006/relationships/image" Target="../media/image25.jpg"/><Relationship Id="rId15" Type="http://schemas.openxmlformats.org/officeDocument/2006/relationships/image" Target="../media/image5.png"/><Relationship Id="rId23" Type="http://schemas.openxmlformats.org/officeDocument/2006/relationships/image" Target="../media/image36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24.jp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image" Target="../media/image38.png"/><Relationship Id="rId30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18" Type="http://schemas.openxmlformats.org/officeDocument/2006/relationships/image" Target="../media/image32.png"/><Relationship Id="rId26" Type="http://schemas.openxmlformats.org/officeDocument/2006/relationships/image" Target="../media/image39.png"/><Relationship Id="rId3" Type="http://schemas.openxmlformats.org/officeDocument/2006/relationships/audio" Target="../media/audio1.wav"/><Relationship Id="rId21" Type="http://schemas.openxmlformats.org/officeDocument/2006/relationships/image" Target="../media/image35.png"/><Relationship Id="rId7" Type="http://schemas.openxmlformats.org/officeDocument/2006/relationships/image" Target="../media/image33.png"/><Relationship Id="rId12" Type="http://schemas.openxmlformats.org/officeDocument/2006/relationships/image" Target="../media/image29.png"/><Relationship Id="rId17" Type="http://schemas.openxmlformats.org/officeDocument/2006/relationships/image" Target="../media/image5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8.png"/><Relationship Id="rId24" Type="http://schemas.openxmlformats.org/officeDocument/2006/relationships/image" Target="../media/image10.png"/><Relationship Id="rId5" Type="http://schemas.openxmlformats.org/officeDocument/2006/relationships/image" Target="../media/image25.jpg"/><Relationship Id="rId15" Type="http://schemas.openxmlformats.org/officeDocument/2006/relationships/image" Target="../media/image3.png"/><Relationship Id="rId23" Type="http://schemas.openxmlformats.org/officeDocument/2006/relationships/image" Target="../media/image37.png"/><Relationship Id="rId28" Type="http://schemas.openxmlformats.org/officeDocument/2006/relationships/image" Target="../media/image26.png"/><Relationship Id="rId10" Type="http://schemas.openxmlformats.org/officeDocument/2006/relationships/image" Target="../media/image41.png"/><Relationship Id="rId19" Type="http://schemas.openxmlformats.org/officeDocument/2006/relationships/image" Target="../media/image6.png"/><Relationship Id="rId4" Type="http://schemas.openxmlformats.org/officeDocument/2006/relationships/image" Target="../media/image24.jp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36.png"/><Relationship Id="rId27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png"/><Relationship Id="rId18" Type="http://schemas.openxmlformats.org/officeDocument/2006/relationships/image" Target="../media/image5.png"/><Relationship Id="rId26" Type="http://schemas.openxmlformats.org/officeDocument/2006/relationships/image" Target="../media/image38.png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6.png"/><Relationship Id="rId24" Type="http://schemas.openxmlformats.org/officeDocument/2006/relationships/image" Target="../media/image37.png"/><Relationship Id="rId5" Type="http://schemas.openxmlformats.org/officeDocument/2006/relationships/image" Target="../media/image25.jpg"/><Relationship Id="rId15" Type="http://schemas.openxmlformats.org/officeDocument/2006/relationships/image" Target="../media/image30.png"/><Relationship Id="rId23" Type="http://schemas.openxmlformats.org/officeDocument/2006/relationships/image" Target="../media/image36.png"/><Relationship Id="rId28" Type="http://schemas.openxmlformats.org/officeDocument/2006/relationships/image" Target="../media/image11.png"/><Relationship Id="rId10" Type="http://schemas.openxmlformats.org/officeDocument/2006/relationships/image" Target="../media/image41.png"/><Relationship Id="rId19" Type="http://schemas.openxmlformats.org/officeDocument/2006/relationships/image" Target="../media/image32.png"/><Relationship Id="rId4" Type="http://schemas.openxmlformats.org/officeDocument/2006/relationships/image" Target="../media/image24.jpg"/><Relationship Id="rId9" Type="http://schemas.openxmlformats.org/officeDocument/2006/relationships/image" Target="../media/image27.png"/><Relationship Id="rId14" Type="http://schemas.openxmlformats.org/officeDocument/2006/relationships/image" Target="../media/image4.png"/><Relationship Id="rId22" Type="http://schemas.openxmlformats.org/officeDocument/2006/relationships/image" Target="../media/image35.png"/><Relationship Id="rId27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3" descr="Sunny Background | OpenGameArt.org">
            <a:extLst>
              <a:ext uri="{FF2B5EF4-FFF2-40B4-BE49-F238E27FC236}">
                <a16:creationId xmlns:a16="http://schemas.microsoft.com/office/drawing/2014/main" id="{6DF31CC5-2041-9143-AAA1-7C2D00E8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y eyes" descr="googly eyes">
            <a:hlinkClick r:id="" action="ppaction://media"/>
            <a:extLst>
              <a:ext uri="{FF2B5EF4-FFF2-40B4-BE49-F238E27FC236}">
                <a16:creationId xmlns:a16="http://schemas.microsoft.com/office/drawing/2014/main" id="{4553B3FA-B1DF-FD4B-836E-498ACEEA7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655505"/>
            <a:ext cx="812800" cy="812800"/>
          </a:xfrm>
          <a:prstGeom prst="rect">
            <a:avLst/>
          </a:prstGeom>
        </p:spPr>
      </p:pic>
      <p:sp>
        <p:nvSpPr>
          <p:cNvPr id="10" name="white face">
            <a:extLst>
              <a:ext uri="{FF2B5EF4-FFF2-40B4-BE49-F238E27FC236}">
                <a16:creationId xmlns:a16="http://schemas.microsoft.com/office/drawing/2014/main" id="{5ED74269-42EF-2043-9DA7-D4CAD01B7C27}"/>
              </a:ext>
            </a:extLst>
          </p:cNvPr>
          <p:cNvSpPr/>
          <p:nvPr/>
        </p:nvSpPr>
        <p:spPr>
          <a:xfrm>
            <a:off x="4163497" y="1746675"/>
            <a:ext cx="3898314" cy="48087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mouth 5">
            <a:extLst>
              <a:ext uri="{FF2B5EF4-FFF2-40B4-BE49-F238E27FC236}">
                <a16:creationId xmlns:a16="http://schemas.microsoft.com/office/drawing/2014/main" id="{E2855A3B-69A5-C24E-AC29-0FFE9154D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018" y="4985464"/>
            <a:ext cx="2339776" cy="1512294"/>
          </a:xfrm>
          <a:prstGeom prst="rect">
            <a:avLst/>
          </a:prstGeom>
        </p:spPr>
      </p:pic>
      <p:pic>
        <p:nvPicPr>
          <p:cNvPr id="13" name="mouth  1">
            <a:extLst>
              <a:ext uri="{FF2B5EF4-FFF2-40B4-BE49-F238E27FC236}">
                <a16:creationId xmlns:a16="http://schemas.microsoft.com/office/drawing/2014/main" id="{E2B0F96F-D660-424D-81FA-44BAE8FF37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78376" y="4733035"/>
            <a:ext cx="1565865" cy="1802566"/>
          </a:xfrm>
          <a:prstGeom prst="rect">
            <a:avLst/>
          </a:prstGeom>
        </p:spPr>
      </p:pic>
      <p:pic>
        <p:nvPicPr>
          <p:cNvPr id="17" name="nose 1">
            <a:extLst>
              <a:ext uri="{FF2B5EF4-FFF2-40B4-BE49-F238E27FC236}">
                <a16:creationId xmlns:a16="http://schemas.microsoft.com/office/drawing/2014/main" id="{2D5530F5-E4A2-174C-9674-1F64910EB6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752" b="85830"/>
          <a:stretch/>
        </p:blipFill>
        <p:spPr>
          <a:xfrm>
            <a:off x="5742734" y="3862373"/>
            <a:ext cx="812032" cy="974346"/>
          </a:xfrm>
          <a:prstGeom prst="rect">
            <a:avLst/>
          </a:prstGeom>
        </p:spPr>
      </p:pic>
      <p:pic>
        <p:nvPicPr>
          <p:cNvPr id="62" name="ear b">
            <a:extLst>
              <a:ext uri="{FF2B5EF4-FFF2-40B4-BE49-F238E27FC236}">
                <a16:creationId xmlns:a16="http://schemas.microsoft.com/office/drawing/2014/main" id="{199ABF86-A5DB-9D41-A7A5-D91C331971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52" t="4331" r="26703" b="2152"/>
          <a:stretch/>
        </p:blipFill>
        <p:spPr>
          <a:xfrm>
            <a:off x="7934341" y="3141842"/>
            <a:ext cx="702364" cy="1053236"/>
          </a:xfrm>
          <a:prstGeom prst="rect">
            <a:avLst/>
          </a:prstGeom>
        </p:spPr>
      </p:pic>
      <p:pic>
        <p:nvPicPr>
          <p:cNvPr id="63" name="ear a">
            <a:extLst>
              <a:ext uri="{FF2B5EF4-FFF2-40B4-BE49-F238E27FC236}">
                <a16:creationId xmlns:a16="http://schemas.microsoft.com/office/drawing/2014/main" id="{1C6026FE-BF91-B44C-80A9-906949721B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52" t="4331" r="26703" b="2152"/>
          <a:stretch/>
        </p:blipFill>
        <p:spPr>
          <a:xfrm flipH="1">
            <a:off x="3586101" y="3139687"/>
            <a:ext cx="702364" cy="1053236"/>
          </a:xfrm>
          <a:prstGeom prst="rect">
            <a:avLst/>
          </a:prstGeom>
        </p:spPr>
      </p:pic>
      <p:pic>
        <p:nvPicPr>
          <p:cNvPr id="68" name="cat ear right">
            <a:extLst>
              <a:ext uri="{FF2B5EF4-FFF2-40B4-BE49-F238E27FC236}">
                <a16:creationId xmlns:a16="http://schemas.microsoft.com/office/drawing/2014/main" id="{857F9DEB-2F1D-D74B-9844-B2C8B17A48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88" r="56671"/>
          <a:stretch/>
        </p:blipFill>
        <p:spPr>
          <a:xfrm rot="373888">
            <a:off x="4029751" y="1026485"/>
            <a:ext cx="1599179" cy="2023764"/>
          </a:xfrm>
          <a:prstGeom prst="rect">
            <a:avLst/>
          </a:prstGeom>
        </p:spPr>
      </p:pic>
      <p:pic>
        <p:nvPicPr>
          <p:cNvPr id="69" name="cat ear left">
            <a:extLst>
              <a:ext uri="{FF2B5EF4-FFF2-40B4-BE49-F238E27FC236}">
                <a16:creationId xmlns:a16="http://schemas.microsoft.com/office/drawing/2014/main" id="{2CAC0BAC-95CC-B04C-8915-8272C54065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824" r="9477"/>
          <a:stretch/>
        </p:blipFill>
        <p:spPr>
          <a:xfrm rot="21351849">
            <a:off x="6591412" y="1025462"/>
            <a:ext cx="1527108" cy="2023764"/>
          </a:xfrm>
          <a:prstGeom prst="rect">
            <a:avLst/>
          </a:prstGeom>
        </p:spPr>
      </p:pic>
      <p:grpSp>
        <p:nvGrpSpPr>
          <p:cNvPr id="70" name="eye1a" hidden="1">
            <a:extLst>
              <a:ext uri="{FF2B5EF4-FFF2-40B4-BE49-F238E27FC236}">
                <a16:creationId xmlns:a16="http://schemas.microsoft.com/office/drawing/2014/main" id="{A2D9D14D-248D-8241-BF8A-536BE2F91B67}"/>
              </a:ext>
            </a:extLst>
          </p:cNvPr>
          <p:cNvGrpSpPr/>
          <p:nvPr/>
        </p:nvGrpSpPr>
        <p:grpSpPr>
          <a:xfrm>
            <a:off x="4728607" y="2568103"/>
            <a:ext cx="1299980" cy="1299980"/>
            <a:chOff x="4379685" y="1944255"/>
            <a:chExt cx="1484745" cy="1484745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184E9F4-3C9A-B448-9FFD-E5D5253379A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eye 1a">
              <a:extLst>
                <a:ext uri="{FF2B5EF4-FFF2-40B4-BE49-F238E27FC236}">
                  <a16:creationId xmlns:a16="http://schemas.microsoft.com/office/drawing/2014/main" id="{EBDF8FD3-ACE1-5C4E-B293-782F43910E13}"/>
                </a:ext>
              </a:extLst>
            </p:cNvPr>
            <p:cNvSpPr/>
            <p:nvPr/>
          </p:nvSpPr>
          <p:spPr>
            <a:xfrm>
              <a:off x="4557047" y="2191776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eye1b" hidden="1">
            <a:extLst>
              <a:ext uri="{FF2B5EF4-FFF2-40B4-BE49-F238E27FC236}">
                <a16:creationId xmlns:a16="http://schemas.microsoft.com/office/drawing/2014/main" id="{001586BE-586F-3149-B856-986A5B054C23}"/>
              </a:ext>
            </a:extLst>
          </p:cNvPr>
          <p:cNvGrpSpPr/>
          <p:nvPr/>
        </p:nvGrpSpPr>
        <p:grpSpPr>
          <a:xfrm>
            <a:off x="6204707" y="2568103"/>
            <a:ext cx="1299980" cy="1299980"/>
            <a:chOff x="6096000" y="1944255"/>
            <a:chExt cx="1484745" cy="148474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AA6EEFF-CCD2-1D44-8FB7-BD6A8048169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eye 1b">
              <a:extLst>
                <a:ext uri="{FF2B5EF4-FFF2-40B4-BE49-F238E27FC236}">
                  <a16:creationId xmlns:a16="http://schemas.microsoft.com/office/drawing/2014/main" id="{EC90DB7A-4F1D-AC44-B4FA-2547BD539AE0}"/>
                </a:ext>
              </a:extLst>
            </p:cNvPr>
            <p:cNvSpPr/>
            <p:nvPr/>
          </p:nvSpPr>
          <p:spPr>
            <a:xfrm>
              <a:off x="6422939" y="20418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eye3b" hidden="1">
            <a:extLst>
              <a:ext uri="{FF2B5EF4-FFF2-40B4-BE49-F238E27FC236}">
                <a16:creationId xmlns:a16="http://schemas.microsoft.com/office/drawing/2014/main" id="{A30D23F6-181F-3440-BC68-5C33AC0EB87F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B479CD4-D0AE-B547-8BB8-E91ED20659D6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eye 1b">
              <a:extLst>
                <a:ext uri="{FF2B5EF4-FFF2-40B4-BE49-F238E27FC236}">
                  <a16:creationId xmlns:a16="http://schemas.microsoft.com/office/drawing/2014/main" id="{E09CD2C9-C194-B049-AAE3-FF7F533C5A6B}"/>
                </a:ext>
              </a:extLst>
            </p:cNvPr>
            <p:cNvSpPr/>
            <p:nvPr/>
          </p:nvSpPr>
          <p:spPr>
            <a:xfrm>
              <a:off x="6372780" y="295900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eye3a" hidden="1">
            <a:extLst>
              <a:ext uri="{FF2B5EF4-FFF2-40B4-BE49-F238E27FC236}">
                <a16:creationId xmlns:a16="http://schemas.microsoft.com/office/drawing/2014/main" id="{C846A0F8-AF65-5F48-92A9-A6B361155141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788802B-1C28-1B4D-962E-B956AA9B868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eye 1a">
              <a:extLst>
                <a:ext uri="{FF2B5EF4-FFF2-40B4-BE49-F238E27FC236}">
                  <a16:creationId xmlns:a16="http://schemas.microsoft.com/office/drawing/2014/main" id="{A6B9A919-5A93-1D44-8239-73CFE7CA1EE4}"/>
                </a:ext>
              </a:extLst>
            </p:cNvPr>
            <p:cNvSpPr/>
            <p:nvPr/>
          </p:nvSpPr>
          <p:spPr>
            <a:xfrm>
              <a:off x="5034393" y="306847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eye2a">
            <a:extLst>
              <a:ext uri="{FF2B5EF4-FFF2-40B4-BE49-F238E27FC236}">
                <a16:creationId xmlns:a16="http://schemas.microsoft.com/office/drawing/2014/main" id="{FCDDD632-D8D9-B84E-9F5D-EA43213EDAF3}"/>
              </a:ext>
            </a:extLst>
          </p:cNvPr>
          <p:cNvGrpSpPr/>
          <p:nvPr/>
        </p:nvGrpSpPr>
        <p:grpSpPr>
          <a:xfrm>
            <a:off x="4727194" y="2759233"/>
            <a:ext cx="1299980" cy="1299980"/>
            <a:chOff x="4379685" y="1944255"/>
            <a:chExt cx="1484745" cy="1484745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BD8D6BD-54FA-B347-B914-FDED08C217F4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eye 1a">
              <a:extLst>
                <a:ext uri="{FF2B5EF4-FFF2-40B4-BE49-F238E27FC236}">
                  <a16:creationId xmlns:a16="http://schemas.microsoft.com/office/drawing/2014/main" id="{CCE104AB-55D2-184A-96EC-9156D53ECD17}"/>
                </a:ext>
              </a:extLst>
            </p:cNvPr>
            <p:cNvSpPr/>
            <p:nvPr/>
          </p:nvSpPr>
          <p:spPr>
            <a:xfrm>
              <a:off x="4501131" y="269107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eye2b" hidden="1">
            <a:extLst>
              <a:ext uri="{FF2B5EF4-FFF2-40B4-BE49-F238E27FC236}">
                <a16:creationId xmlns:a16="http://schemas.microsoft.com/office/drawing/2014/main" id="{9D6205BF-1825-3942-8F25-8E5050FD9368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5A75EA3-C719-1446-8FAD-283561DCD581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eye 1b">
              <a:extLst>
                <a:ext uri="{FF2B5EF4-FFF2-40B4-BE49-F238E27FC236}">
                  <a16:creationId xmlns:a16="http://schemas.microsoft.com/office/drawing/2014/main" id="{639C6E52-BE8D-E04E-873A-2007812963AD}"/>
                </a:ext>
              </a:extLst>
            </p:cNvPr>
            <p:cNvSpPr/>
            <p:nvPr/>
          </p:nvSpPr>
          <p:spPr>
            <a:xfrm>
              <a:off x="6440821" y="25807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eye4b" hidden="1">
            <a:extLst>
              <a:ext uri="{FF2B5EF4-FFF2-40B4-BE49-F238E27FC236}">
                <a16:creationId xmlns:a16="http://schemas.microsoft.com/office/drawing/2014/main" id="{E6E946C9-1AF7-DA47-9711-A1BB9E73342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2EC8503-0E0A-D447-8C12-05FD87EFCCF8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eye 1b">
              <a:extLst>
                <a:ext uri="{FF2B5EF4-FFF2-40B4-BE49-F238E27FC236}">
                  <a16:creationId xmlns:a16="http://schemas.microsoft.com/office/drawing/2014/main" id="{9E9D8376-203B-E04D-AE3C-00AF28877CF4}"/>
                </a:ext>
              </a:extLst>
            </p:cNvPr>
            <p:cNvSpPr/>
            <p:nvPr/>
          </p:nvSpPr>
          <p:spPr>
            <a:xfrm>
              <a:off x="7090065" y="2166149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eye4a" hidden="1">
            <a:extLst>
              <a:ext uri="{FF2B5EF4-FFF2-40B4-BE49-F238E27FC236}">
                <a16:creationId xmlns:a16="http://schemas.microsoft.com/office/drawing/2014/main" id="{7B1F8764-12F9-474A-942C-4099BCA45235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F55CEB7-C84C-7341-A00A-20D3AE918CF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eye 1a">
              <a:extLst>
                <a:ext uri="{FF2B5EF4-FFF2-40B4-BE49-F238E27FC236}">
                  <a16:creationId xmlns:a16="http://schemas.microsoft.com/office/drawing/2014/main" id="{30C33B26-602A-ED47-B292-1C6F1A673F3C}"/>
                </a:ext>
              </a:extLst>
            </p:cNvPr>
            <p:cNvSpPr/>
            <p:nvPr/>
          </p:nvSpPr>
          <p:spPr>
            <a:xfrm>
              <a:off x="5312223" y="238098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eye5b">
            <a:extLst>
              <a:ext uri="{FF2B5EF4-FFF2-40B4-BE49-F238E27FC236}">
                <a16:creationId xmlns:a16="http://schemas.microsoft.com/office/drawing/2014/main" id="{39851921-E15E-C941-AFA4-0890AB3BFF60}"/>
              </a:ext>
            </a:extLst>
          </p:cNvPr>
          <p:cNvGrpSpPr/>
          <p:nvPr/>
        </p:nvGrpSpPr>
        <p:grpSpPr>
          <a:xfrm>
            <a:off x="6204707" y="2759233"/>
            <a:ext cx="1299980" cy="1299980"/>
            <a:chOff x="6096000" y="1944255"/>
            <a:chExt cx="1484745" cy="1484745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7CD21FE-4EDA-4B42-91FB-7E42BEC2890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eye 1b">
              <a:extLst>
                <a:ext uri="{FF2B5EF4-FFF2-40B4-BE49-F238E27FC236}">
                  <a16:creationId xmlns:a16="http://schemas.microsoft.com/office/drawing/2014/main" id="{9E5E1324-3A66-8A40-AF2F-794522AA28AF}"/>
                </a:ext>
              </a:extLst>
            </p:cNvPr>
            <p:cNvSpPr/>
            <p:nvPr/>
          </p:nvSpPr>
          <p:spPr>
            <a:xfrm>
              <a:off x="7268514" y="265701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eye5a" hidden="1">
            <a:extLst>
              <a:ext uri="{FF2B5EF4-FFF2-40B4-BE49-F238E27FC236}">
                <a16:creationId xmlns:a16="http://schemas.microsoft.com/office/drawing/2014/main" id="{EE905311-595C-134D-9A41-F311131AE89D}"/>
              </a:ext>
            </a:extLst>
          </p:cNvPr>
          <p:cNvGrpSpPr/>
          <p:nvPr/>
        </p:nvGrpSpPr>
        <p:grpSpPr>
          <a:xfrm>
            <a:off x="4728607" y="2567593"/>
            <a:ext cx="1299980" cy="1299980"/>
            <a:chOff x="4379685" y="1944255"/>
            <a:chExt cx="1484745" cy="1484745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BE9E71F-26BB-5E4A-A104-14FCD877ED4C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eye 1a">
              <a:extLst>
                <a:ext uri="{FF2B5EF4-FFF2-40B4-BE49-F238E27FC236}">
                  <a16:creationId xmlns:a16="http://schemas.microsoft.com/office/drawing/2014/main" id="{2DD0285C-5504-7644-B5D8-8BE581FDA020}"/>
                </a:ext>
              </a:extLst>
            </p:cNvPr>
            <p:cNvSpPr/>
            <p:nvPr/>
          </p:nvSpPr>
          <p:spPr>
            <a:xfrm>
              <a:off x="5518184" y="262051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eye6b" hidden="1">
            <a:extLst>
              <a:ext uri="{FF2B5EF4-FFF2-40B4-BE49-F238E27FC236}">
                <a16:creationId xmlns:a16="http://schemas.microsoft.com/office/drawing/2014/main" id="{44982FDA-55EE-A148-80C0-CA0130FD01EC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72B5D01-42CF-C444-BA17-DEE3CE00D62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ye 1b">
              <a:extLst>
                <a:ext uri="{FF2B5EF4-FFF2-40B4-BE49-F238E27FC236}">
                  <a16:creationId xmlns:a16="http://schemas.microsoft.com/office/drawing/2014/main" id="{2129E36C-E36A-7244-AAD7-F908D237405E}"/>
                </a:ext>
              </a:extLst>
            </p:cNvPr>
            <p:cNvSpPr/>
            <p:nvPr/>
          </p:nvSpPr>
          <p:spPr>
            <a:xfrm>
              <a:off x="7024693" y="301943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eye6a" hidden="1">
            <a:extLst>
              <a:ext uri="{FF2B5EF4-FFF2-40B4-BE49-F238E27FC236}">
                <a16:creationId xmlns:a16="http://schemas.microsoft.com/office/drawing/2014/main" id="{A5131BE9-7DDB-964E-A9F0-950369FBA972}"/>
              </a:ext>
            </a:extLst>
          </p:cNvPr>
          <p:cNvGrpSpPr/>
          <p:nvPr/>
        </p:nvGrpSpPr>
        <p:grpSpPr>
          <a:xfrm>
            <a:off x="4728607" y="2567338"/>
            <a:ext cx="1299980" cy="1299980"/>
            <a:chOff x="4379685" y="1944255"/>
            <a:chExt cx="1484745" cy="1484745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48E5141-0BE9-6140-BAE1-CAD35168FAC0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eye 1a">
              <a:extLst>
                <a:ext uri="{FF2B5EF4-FFF2-40B4-BE49-F238E27FC236}">
                  <a16:creationId xmlns:a16="http://schemas.microsoft.com/office/drawing/2014/main" id="{342EF591-3849-D94D-9C3D-A06A41C96B0D}"/>
                </a:ext>
              </a:extLst>
            </p:cNvPr>
            <p:cNvSpPr/>
            <p:nvPr/>
          </p:nvSpPr>
          <p:spPr>
            <a:xfrm>
              <a:off x="5293245" y="301994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eye0a">
            <a:extLst>
              <a:ext uri="{FF2B5EF4-FFF2-40B4-BE49-F238E27FC236}">
                <a16:creationId xmlns:a16="http://schemas.microsoft.com/office/drawing/2014/main" id="{4FF5C73D-D30D-9A41-AF4C-91533E5E5852}"/>
              </a:ext>
            </a:extLst>
          </p:cNvPr>
          <p:cNvGrpSpPr/>
          <p:nvPr/>
        </p:nvGrpSpPr>
        <p:grpSpPr>
          <a:xfrm>
            <a:off x="4730242" y="2759829"/>
            <a:ext cx="1299980" cy="1299980"/>
            <a:chOff x="4379685" y="1944255"/>
            <a:chExt cx="1484745" cy="14847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AC3FF21-055E-1547-9653-F7A90937BD1E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ye 1a">
              <a:extLst>
                <a:ext uri="{FF2B5EF4-FFF2-40B4-BE49-F238E27FC236}">
                  <a16:creationId xmlns:a16="http://schemas.microsoft.com/office/drawing/2014/main" id="{390CCF4E-D4DE-E34B-BC5A-6CEBD8EE9047}"/>
                </a:ext>
              </a:extLst>
            </p:cNvPr>
            <p:cNvSpPr/>
            <p:nvPr/>
          </p:nvSpPr>
          <p:spPr>
            <a:xfrm>
              <a:off x="4985491" y="257030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eye0b">
            <a:extLst>
              <a:ext uri="{FF2B5EF4-FFF2-40B4-BE49-F238E27FC236}">
                <a16:creationId xmlns:a16="http://schemas.microsoft.com/office/drawing/2014/main" id="{F72F9415-06A7-5B43-91BD-2ABB52AF37EF}"/>
              </a:ext>
            </a:extLst>
          </p:cNvPr>
          <p:cNvGrpSpPr/>
          <p:nvPr/>
        </p:nvGrpSpPr>
        <p:grpSpPr>
          <a:xfrm>
            <a:off x="6206342" y="2759233"/>
            <a:ext cx="1299980" cy="1299980"/>
            <a:chOff x="6096000" y="1944255"/>
            <a:chExt cx="1484745" cy="148474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5606A45-8805-8E40-876A-00613CB5FAE2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ye 1b">
              <a:extLst>
                <a:ext uri="{FF2B5EF4-FFF2-40B4-BE49-F238E27FC236}">
                  <a16:creationId xmlns:a16="http://schemas.microsoft.com/office/drawing/2014/main" id="{021CC52A-11B9-B947-95A6-4F85DA46759F}"/>
                </a:ext>
              </a:extLst>
            </p:cNvPr>
            <p:cNvSpPr/>
            <p:nvPr/>
          </p:nvSpPr>
          <p:spPr>
            <a:xfrm>
              <a:off x="6698301" y="2542267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" name="rabbit nose">
            <a:extLst>
              <a:ext uri="{FF2B5EF4-FFF2-40B4-BE49-F238E27FC236}">
                <a16:creationId xmlns:a16="http://schemas.microsoft.com/office/drawing/2014/main" id="{ED97BC91-7B63-884E-8435-86821A1A80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8720" y="3913394"/>
            <a:ext cx="2376601" cy="2376601"/>
          </a:xfrm>
          <a:prstGeom prst="rect">
            <a:avLst/>
          </a:prstGeom>
        </p:spPr>
      </p:pic>
      <p:pic>
        <p:nvPicPr>
          <p:cNvPr id="116" name="hair">
            <a:extLst>
              <a:ext uri="{FF2B5EF4-FFF2-40B4-BE49-F238E27FC236}">
                <a16:creationId xmlns:a16="http://schemas.microsoft.com/office/drawing/2014/main" id="{7E5CD51E-F94F-3046-BC55-F757A2AFD61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262798" y="1329571"/>
            <a:ext cx="3776417" cy="1729138"/>
          </a:xfrm>
          <a:prstGeom prst="rect">
            <a:avLst/>
          </a:prstGeom>
        </p:spPr>
      </p:pic>
      <p:pic>
        <p:nvPicPr>
          <p:cNvPr id="117" name="eyebrows 1">
            <a:extLst>
              <a:ext uri="{FF2B5EF4-FFF2-40B4-BE49-F238E27FC236}">
                <a16:creationId xmlns:a16="http://schemas.microsoft.com/office/drawing/2014/main" id="{113D65DE-0562-FE4E-BE62-5F2773152A8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492" r="21481" b="64339"/>
          <a:stretch/>
        </p:blipFill>
        <p:spPr>
          <a:xfrm>
            <a:off x="4825287" y="2236046"/>
            <a:ext cx="2617350" cy="666116"/>
          </a:xfrm>
          <a:prstGeom prst="rect">
            <a:avLst/>
          </a:prstGeom>
        </p:spPr>
      </p:pic>
      <p:pic>
        <p:nvPicPr>
          <p:cNvPr id="120" name="glasses">
            <a:extLst>
              <a:ext uri="{FF2B5EF4-FFF2-40B4-BE49-F238E27FC236}">
                <a16:creationId xmlns:a16="http://schemas.microsoft.com/office/drawing/2014/main" id="{17AE8F41-ABAE-6140-B75F-17C195DD9B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6161" y="2800168"/>
            <a:ext cx="3155579" cy="125454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FD6B868D-562A-4743-9C4D-24F760699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2023" y="60260"/>
            <a:ext cx="7927954" cy="11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881CB7-8BB2-E847-B974-09C7E394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221"/>
            <a:ext cx="12192000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2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F4B631-A708-2D46-BB3B-98159F9FA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AB5B13-B9B0-5045-A1D3-9CDCF39A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6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3" descr="Sunny Background | OpenGameArt.org">
            <a:extLst>
              <a:ext uri="{FF2B5EF4-FFF2-40B4-BE49-F238E27FC236}">
                <a16:creationId xmlns:a16="http://schemas.microsoft.com/office/drawing/2014/main" id="{6DF31CC5-2041-9143-AAA1-7C2D00E8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E25C5-3DB6-5F44-BF2C-47F1032BE9F9}"/>
              </a:ext>
            </a:extLst>
          </p:cNvPr>
          <p:cNvSpPr txBox="1"/>
          <p:nvPr/>
        </p:nvSpPr>
        <p:spPr>
          <a:xfrm>
            <a:off x="2362200" y="1843950"/>
            <a:ext cx="7467600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Comic Sans MS" panose="030F0902030302020204" pitchFamily="66" charset="0"/>
              </a:rPr>
              <a:t>4 review words</a:t>
            </a:r>
          </a:p>
        </p:txBody>
      </p:sp>
    </p:spTree>
    <p:extLst>
      <p:ext uri="{BB962C8B-B14F-4D97-AF65-F5344CB8AC3E}">
        <p14:creationId xmlns:p14="http://schemas.microsoft.com/office/powerpoint/2010/main" val="4085693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4">
            <a:extLst>
              <a:ext uri="{FF2B5EF4-FFF2-40B4-BE49-F238E27FC236}">
                <a16:creationId xmlns:a16="http://schemas.microsoft.com/office/drawing/2014/main" id="{E50D59F5-C639-C74B-B1B5-8D7F0419BB3A}"/>
              </a:ext>
            </a:extLst>
          </p:cNvPr>
          <p:cNvSpPr/>
          <p:nvPr/>
        </p:nvSpPr>
        <p:spPr>
          <a:xfrm>
            <a:off x="0" y="-2449"/>
            <a:ext cx="12192000" cy="6860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background 2">
            <a:extLst>
              <a:ext uri="{FF2B5EF4-FFF2-40B4-BE49-F238E27FC236}">
                <a16:creationId xmlns:a16="http://schemas.microsoft.com/office/drawing/2014/main" id="{F1789348-7E5B-5745-AE2A-B63C870AE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7" b="4420"/>
          <a:stretch/>
        </p:blipFill>
        <p:spPr>
          <a:xfrm>
            <a:off x="0" y="-2449"/>
            <a:ext cx="12250125" cy="6860449"/>
          </a:xfrm>
          <a:prstGeom prst="rect">
            <a:avLst/>
          </a:prstGeom>
        </p:spPr>
      </p:pic>
      <p:pic>
        <p:nvPicPr>
          <p:cNvPr id="182" name="background 1">
            <a:extLst>
              <a:ext uri="{FF2B5EF4-FFF2-40B4-BE49-F238E27FC236}">
                <a16:creationId xmlns:a16="http://schemas.microsoft.com/office/drawing/2014/main" id="{205968E2-ED94-CB49-8B35-2793CBBBC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80"/>
          <a:stretch/>
        </p:blipFill>
        <p:spPr>
          <a:xfrm>
            <a:off x="-258619" y="-145473"/>
            <a:ext cx="12951731" cy="7003473"/>
          </a:xfrm>
          <a:prstGeom prst="rect">
            <a:avLst/>
          </a:prstGeom>
        </p:spPr>
      </p:pic>
      <p:pic>
        <p:nvPicPr>
          <p:cNvPr id="1026" name="background 3" descr="Sunny Background | OpenGameArt.org">
            <a:extLst>
              <a:ext uri="{FF2B5EF4-FFF2-40B4-BE49-F238E27FC236}">
                <a16:creationId xmlns:a16="http://schemas.microsoft.com/office/drawing/2014/main" id="{5420CB0D-6C74-1947-833C-FFB08F2E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tler a">
            <a:extLst>
              <a:ext uri="{FF2B5EF4-FFF2-40B4-BE49-F238E27FC236}">
                <a16:creationId xmlns:a16="http://schemas.microsoft.com/office/drawing/2014/main" id="{2D7E6D3B-9AA7-2B4C-AB1D-96F870FD4D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474"/>
          <a:stretch/>
        </p:blipFill>
        <p:spPr>
          <a:xfrm rot="20754579">
            <a:off x="3310496" y="193105"/>
            <a:ext cx="1643596" cy="3171849"/>
          </a:xfrm>
          <a:prstGeom prst="rect">
            <a:avLst/>
          </a:prstGeom>
        </p:spPr>
      </p:pic>
      <p:pic>
        <p:nvPicPr>
          <p:cNvPr id="184" name="antler b">
            <a:extLst>
              <a:ext uri="{FF2B5EF4-FFF2-40B4-BE49-F238E27FC236}">
                <a16:creationId xmlns:a16="http://schemas.microsoft.com/office/drawing/2014/main" id="{E5C50DE8-060F-8740-B640-06FD3E53B7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474"/>
          <a:stretch/>
        </p:blipFill>
        <p:spPr>
          <a:xfrm rot="589491" flipH="1">
            <a:off x="7268778" y="208927"/>
            <a:ext cx="1643596" cy="3171849"/>
          </a:xfrm>
          <a:prstGeom prst="rect">
            <a:avLst/>
          </a:prstGeom>
        </p:spPr>
      </p:pic>
      <p:pic>
        <p:nvPicPr>
          <p:cNvPr id="21" name="rabbit ear a">
            <a:extLst>
              <a:ext uri="{FF2B5EF4-FFF2-40B4-BE49-F238E27FC236}">
                <a16:creationId xmlns:a16="http://schemas.microsoft.com/office/drawing/2014/main" id="{063BA251-0A21-D54E-A502-D6B22854D1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818"/>
          <a:stretch/>
        </p:blipFill>
        <p:spPr>
          <a:xfrm>
            <a:off x="3801628" y="470309"/>
            <a:ext cx="1307603" cy="1639807"/>
          </a:xfrm>
          <a:prstGeom prst="rect">
            <a:avLst/>
          </a:prstGeom>
        </p:spPr>
      </p:pic>
      <p:pic>
        <p:nvPicPr>
          <p:cNvPr id="94" name="rabbit ear b">
            <a:extLst>
              <a:ext uri="{FF2B5EF4-FFF2-40B4-BE49-F238E27FC236}">
                <a16:creationId xmlns:a16="http://schemas.microsoft.com/office/drawing/2014/main" id="{6E34D779-6E22-F54C-84A1-C97F9B5E1B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899"/>
          <a:stretch/>
        </p:blipFill>
        <p:spPr>
          <a:xfrm>
            <a:off x="7085278" y="496565"/>
            <a:ext cx="1311142" cy="1607482"/>
          </a:xfrm>
          <a:prstGeom prst="rect">
            <a:avLst/>
          </a:prstGeom>
        </p:spPr>
      </p:pic>
      <p:sp>
        <p:nvSpPr>
          <p:cNvPr id="85" name="brown face">
            <a:extLst>
              <a:ext uri="{FF2B5EF4-FFF2-40B4-BE49-F238E27FC236}">
                <a16:creationId xmlns:a16="http://schemas.microsoft.com/office/drawing/2014/main" id="{5ADBEFAA-0553-9242-BE52-8F141490CAF2}"/>
              </a:ext>
            </a:extLst>
          </p:cNvPr>
          <p:cNvSpPr/>
          <p:nvPr/>
        </p:nvSpPr>
        <p:spPr>
          <a:xfrm>
            <a:off x="4158155" y="1546471"/>
            <a:ext cx="3898314" cy="4808745"/>
          </a:xfrm>
          <a:prstGeom prst="ellipse">
            <a:avLst/>
          </a:prstGeom>
          <a:solidFill>
            <a:srgbClr val="B0742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white face">
            <a:extLst>
              <a:ext uri="{FF2B5EF4-FFF2-40B4-BE49-F238E27FC236}">
                <a16:creationId xmlns:a16="http://schemas.microsoft.com/office/drawing/2014/main" id="{0FC1DB53-6285-DF42-9814-19DA5F16C57F}"/>
              </a:ext>
            </a:extLst>
          </p:cNvPr>
          <p:cNvSpPr/>
          <p:nvPr/>
        </p:nvSpPr>
        <p:spPr>
          <a:xfrm>
            <a:off x="4163497" y="1555290"/>
            <a:ext cx="3898314" cy="48087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outh 2">
            <a:extLst>
              <a:ext uri="{FF2B5EF4-FFF2-40B4-BE49-F238E27FC236}">
                <a16:creationId xmlns:a16="http://schemas.microsoft.com/office/drawing/2014/main" id="{B8C62FFE-2B74-394C-8B91-EDF22FDC5E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101" y="4378927"/>
            <a:ext cx="1956853" cy="1998784"/>
          </a:xfrm>
          <a:prstGeom prst="rect">
            <a:avLst/>
          </a:prstGeom>
        </p:spPr>
      </p:pic>
      <p:pic>
        <p:nvPicPr>
          <p:cNvPr id="9" name="mouth 3">
            <a:extLst>
              <a:ext uri="{FF2B5EF4-FFF2-40B4-BE49-F238E27FC236}">
                <a16:creationId xmlns:a16="http://schemas.microsoft.com/office/drawing/2014/main" id="{C482350C-B3C4-2D4B-908D-CA0AFB17D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1372554">
            <a:off x="4934650" y="4515923"/>
            <a:ext cx="2555774" cy="1380256"/>
          </a:xfrm>
          <a:prstGeom prst="rect">
            <a:avLst/>
          </a:prstGeom>
        </p:spPr>
      </p:pic>
      <p:pic>
        <p:nvPicPr>
          <p:cNvPr id="4" name="mouth  1">
            <a:extLst>
              <a:ext uri="{FF2B5EF4-FFF2-40B4-BE49-F238E27FC236}">
                <a16:creationId xmlns:a16="http://schemas.microsoft.com/office/drawing/2014/main" id="{04CB548E-96D0-C147-9500-03FB040FF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478376" y="4541650"/>
            <a:ext cx="1565865" cy="1802566"/>
          </a:xfrm>
          <a:prstGeom prst="rect">
            <a:avLst/>
          </a:prstGeom>
        </p:spPr>
      </p:pic>
      <p:pic>
        <p:nvPicPr>
          <p:cNvPr id="23" name="mouth 4">
            <a:extLst>
              <a:ext uri="{FF2B5EF4-FFF2-40B4-BE49-F238E27FC236}">
                <a16:creationId xmlns:a16="http://schemas.microsoft.com/office/drawing/2014/main" id="{BB97ACD7-BC33-814D-8E68-39ACE4EED8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0889" y="4507907"/>
            <a:ext cx="2282598" cy="1738698"/>
          </a:xfrm>
          <a:prstGeom prst="rect">
            <a:avLst/>
          </a:prstGeom>
        </p:spPr>
      </p:pic>
      <p:pic>
        <p:nvPicPr>
          <p:cNvPr id="25" name="mouth 5">
            <a:extLst>
              <a:ext uri="{FF2B5EF4-FFF2-40B4-BE49-F238E27FC236}">
                <a16:creationId xmlns:a16="http://schemas.microsoft.com/office/drawing/2014/main" id="{8D06BEB2-FAD5-ED45-9381-6E69916CD4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1018" y="4666489"/>
            <a:ext cx="2339776" cy="1512294"/>
          </a:xfrm>
          <a:prstGeom prst="rect">
            <a:avLst/>
          </a:prstGeom>
        </p:spPr>
      </p:pic>
      <p:pic>
        <p:nvPicPr>
          <p:cNvPr id="29" name="mouth 6">
            <a:extLst>
              <a:ext uri="{FF2B5EF4-FFF2-40B4-BE49-F238E27FC236}">
                <a16:creationId xmlns:a16="http://schemas.microsoft.com/office/drawing/2014/main" id="{B59FC350-E707-8242-A128-6F5D6D67AA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7090" y="4867611"/>
            <a:ext cx="2671318" cy="1824315"/>
          </a:xfrm>
          <a:prstGeom prst="rect">
            <a:avLst/>
          </a:prstGeom>
        </p:spPr>
      </p:pic>
      <p:pic>
        <p:nvPicPr>
          <p:cNvPr id="38" name="nose 1">
            <a:extLst>
              <a:ext uri="{FF2B5EF4-FFF2-40B4-BE49-F238E27FC236}">
                <a16:creationId xmlns:a16="http://schemas.microsoft.com/office/drawing/2014/main" id="{8AEF6CDF-2F6B-C140-90F8-5B3C47E9805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752" b="85830"/>
          <a:stretch/>
        </p:blipFill>
        <p:spPr>
          <a:xfrm>
            <a:off x="5742734" y="3670988"/>
            <a:ext cx="812032" cy="974346"/>
          </a:xfrm>
          <a:prstGeom prst="rect">
            <a:avLst/>
          </a:prstGeom>
        </p:spPr>
      </p:pic>
      <p:pic>
        <p:nvPicPr>
          <p:cNvPr id="37" name="nose 2">
            <a:extLst>
              <a:ext uri="{FF2B5EF4-FFF2-40B4-BE49-F238E27FC236}">
                <a16:creationId xmlns:a16="http://schemas.microsoft.com/office/drawing/2014/main" id="{C15FD641-3048-8046-AA69-B08D5EA88B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62" t="88741" r="86391" b="-1028"/>
          <a:stretch/>
        </p:blipFill>
        <p:spPr>
          <a:xfrm>
            <a:off x="5844789" y="3900803"/>
            <a:ext cx="622697" cy="684166"/>
          </a:xfrm>
          <a:prstGeom prst="rect">
            <a:avLst/>
          </a:prstGeom>
        </p:spPr>
      </p:pic>
      <p:pic>
        <p:nvPicPr>
          <p:cNvPr id="39" name="nose 3">
            <a:extLst>
              <a:ext uri="{FF2B5EF4-FFF2-40B4-BE49-F238E27FC236}">
                <a16:creationId xmlns:a16="http://schemas.microsoft.com/office/drawing/2014/main" id="{BEFA04C0-A881-944A-9BF1-E2A70991F57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-1964" r="-6493"/>
          <a:stretch/>
        </p:blipFill>
        <p:spPr>
          <a:xfrm>
            <a:off x="5542636" y="3725846"/>
            <a:ext cx="1180544" cy="1137356"/>
          </a:xfrm>
          <a:prstGeom prst="rect">
            <a:avLst/>
          </a:prstGeom>
        </p:spPr>
      </p:pic>
      <p:grpSp>
        <p:nvGrpSpPr>
          <p:cNvPr id="62" name="it1">
            <a:extLst>
              <a:ext uri="{FF2B5EF4-FFF2-40B4-BE49-F238E27FC236}">
                <a16:creationId xmlns:a16="http://schemas.microsoft.com/office/drawing/2014/main" id="{68FB1991-E051-134C-B525-AA4F707251D9}"/>
              </a:ext>
            </a:extLst>
          </p:cNvPr>
          <p:cNvGrpSpPr/>
          <p:nvPr/>
        </p:nvGrpSpPr>
        <p:grpSpPr>
          <a:xfrm>
            <a:off x="155829" y="15132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EDD5E36-3AA0-D248-884F-13780FC47723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CFA833F-4B64-BE45-BE92-0015E3F158D3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1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66" name="it3">
            <a:extLst>
              <a:ext uri="{FF2B5EF4-FFF2-40B4-BE49-F238E27FC236}">
                <a16:creationId xmlns:a16="http://schemas.microsoft.com/office/drawing/2014/main" id="{295C92BD-E427-BD40-BA0B-C760AB66046B}"/>
              </a:ext>
            </a:extLst>
          </p:cNvPr>
          <p:cNvGrpSpPr/>
          <p:nvPr/>
        </p:nvGrpSpPr>
        <p:grpSpPr>
          <a:xfrm>
            <a:off x="182187" y="5319963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2FD0B26-A082-FB43-AAD8-6940D31E853F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10D174D-8EB8-3547-9601-03B16D20EE66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3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69" name="it4">
            <a:extLst>
              <a:ext uri="{FF2B5EF4-FFF2-40B4-BE49-F238E27FC236}">
                <a16:creationId xmlns:a16="http://schemas.microsoft.com/office/drawing/2014/main" id="{04B75092-149F-D94A-A56D-616B9046FE71}"/>
              </a:ext>
            </a:extLst>
          </p:cNvPr>
          <p:cNvGrpSpPr/>
          <p:nvPr/>
        </p:nvGrpSpPr>
        <p:grpSpPr>
          <a:xfrm>
            <a:off x="9092612" y="15132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163291A-0B19-114B-8780-E632E735576D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252DD37-EA7D-534D-A053-402B54EDC600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4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75" name="it6">
            <a:extLst>
              <a:ext uri="{FF2B5EF4-FFF2-40B4-BE49-F238E27FC236}">
                <a16:creationId xmlns:a16="http://schemas.microsoft.com/office/drawing/2014/main" id="{6003C499-1AC8-CD49-81D5-2A8B3B4AE7DD}"/>
              </a:ext>
            </a:extLst>
          </p:cNvPr>
          <p:cNvGrpSpPr/>
          <p:nvPr/>
        </p:nvGrpSpPr>
        <p:grpSpPr>
          <a:xfrm>
            <a:off x="9118970" y="5319963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EE5B5F2-0F70-424E-8450-8ADFE5574993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6BE957-5E35-774F-A168-FD1BA14A0FBC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6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162" name="big eye0a">
            <a:extLst>
              <a:ext uri="{FF2B5EF4-FFF2-40B4-BE49-F238E27FC236}">
                <a16:creationId xmlns:a16="http://schemas.microsoft.com/office/drawing/2014/main" id="{222D3DA3-9CF1-AB45-AAAE-748258F0368E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2BCB932-2BA6-0B4B-93F4-5F2ECF16F66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eye 1a">
              <a:extLst>
                <a:ext uri="{FF2B5EF4-FFF2-40B4-BE49-F238E27FC236}">
                  <a16:creationId xmlns:a16="http://schemas.microsoft.com/office/drawing/2014/main" id="{818885B8-6083-6D4C-A5EF-1C41FBC8164F}"/>
                </a:ext>
              </a:extLst>
            </p:cNvPr>
            <p:cNvSpPr/>
            <p:nvPr/>
          </p:nvSpPr>
          <p:spPr>
            <a:xfrm>
              <a:off x="4741208" y="229018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big eye0b">
            <a:extLst>
              <a:ext uri="{FF2B5EF4-FFF2-40B4-BE49-F238E27FC236}">
                <a16:creationId xmlns:a16="http://schemas.microsoft.com/office/drawing/2014/main" id="{540427A7-917B-4549-8EBD-92C7A3F3A47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13EB8917-A5EF-1645-9FB9-CF1B0B31BF8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eye 1b">
              <a:extLst>
                <a:ext uri="{FF2B5EF4-FFF2-40B4-BE49-F238E27FC236}">
                  <a16:creationId xmlns:a16="http://schemas.microsoft.com/office/drawing/2014/main" id="{D2281273-35E7-0549-965C-A1BC60944FED}"/>
                </a:ext>
              </a:extLst>
            </p:cNvPr>
            <p:cNvSpPr/>
            <p:nvPr/>
          </p:nvSpPr>
          <p:spPr>
            <a:xfrm>
              <a:off x="645472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big eye2a">
            <a:extLst>
              <a:ext uri="{FF2B5EF4-FFF2-40B4-BE49-F238E27FC236}">
                <a16:creationId xmlns:a16="http://schemas.microsoft.com/office/drawing/2014/main" id="{9F0CFE1E-9D85-814F-B4F0-5BD60233DE6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6A6AFFD-03CC-3646-A6D3-02B4C3ADEB3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eye 1a">
              <a:extLst>
                <a:ext uri="{FF2B5EF4-FFF2-40B4-BE49-F238E27FC236}">
                  <a16:creationId xmlns:a16="http://schemas.microsoft.com/office/drawing/2014/main" id="{DEF41518-B98B-F04C-949A-C34443D5FB95}"/>
                </a:ext>
              </a:extLst>
            </p:cNvPr>
            <p:cNvSpPr/>
            <p:nvPr/>
          </p:nvSpPr>
          <p:spPr>
            <a:xfrm>
              <a:off x="4443498" y="231144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big eye2b">
            <a:extLst>
              <a:ext uri="{FF2B5EF4-FFF2-40B4-BE49-F238E27FC236}">
                <a16:creationId xmlns:a16="http://schemas.microsoft.com/office/drawing/2014/main" id="{EE38B920-F743-8545-B977-5E53C81AE76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7207B58-90D7-C34A-8782-14D9C19FA47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eye 1b">
              <a:extLst>
                <a:ext uri="{FF2B5EF4-FFF2-40B4-BE49-F238E27FC236}">
                  <a16:creationId xmlns:a16="http://schemas.microsoft.com/office/drawing/2014/main" id="{0BB71D37-6208-6A4C-B62A-543163878BDB}"/>
                </a:ext>
              </a:extLst>
            </p:cNvPr>
            <p:cNvSpPr/>
            <p:nvPr/>
          </p:nvSpPr>
          <p:spPr>
            <a:xfrm>
              <a:off x="6305866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big eye3a">
            <a:extLst>
              <a:ext uri="{FF2B5EF4-FFF2-40B4-BE49-F238E27FC236}">
                <a16:creationId xmlns:a16="http://schemas.microsoft.com/office/drawing/2014/main" id="{0420F186-72EB-1B49-A6CF-E172ED6FDD5A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AA50EA5-45D0-8C43-B0B3-1089121BC892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eye 1a">
              <a:extLst>
                <a:ext uri="{FF2B5EF4-FFF2-40B4-BE49-F238E27FC236}">
                  <a16:creationId xmlns:a16="http://schemas.microsoft.com/office/drawing/2014/main" id="{AD8C1AC8-CF53-754D-916F-1C756CB13DA1}"/>
                </a:ext>
              </a:extLst>
            </p:cNvPr>
            <p:cNvSpPr/>
            <p:nvPr/>
          </p:nvSpPr>
          <p:spPr>
            <a:xfrm>
              <a:off x="461361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big eye3b">
            <a:extLst>
              <a:ext uri="{FF2B5EF4-FFF2-40B4-BE49-F238E27FC236}">
                <a16:creationId xmlns:a16="http://schemas.microsoft.com/office/drawing/2014/main" id="{601E7567-CC7B-FB45-89C8-498DF6D089B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8E6992D-6DD2-2C4C-BA50-2EC2545D3C9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ye 1b">
              <a:extLst>
                <a:ext uri="{FF2B5EF4-FFF2-40B4-BE49-F238E27FC236}">
                  <a16:creationId xmlns:a16="http://schemas.microsoft.com/office/drawing/2014/main" id="{85C43C52-3C3C-8E48-99B2-802E0ABDEDC9}"/>
                </a:ext>
              </a:extLst>
            </p:cNvPr>
            <p:cNvSpPr/>
            <p:nvPr/>
          </p:nvSpPr>
          <p:spPr>
            <a:xfrm>
              <a:off x="6369661" y="24599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big eye1a">
            <a:extLst>
              <a:ext uri="{FF2B5EF4-FFF2-40B4-BE49-F238E27FC236}">
                <a16:creationId xmlns:a16="http://schemas.microsoft.com/office/drawing/2014/main" id="{5905F7CA-2EB7-B14D-88A0-FA9287C6B1B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B4FED7F-FDB2-FE43-AC5D-A1F94A4E7419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eye 1a">
              <a:extLst>
                <a:ext uri="{FF2B5EF4-FFF2-40B4-BE49-F238E27FC236}">
                  <a16:creationId xmlns:a16="http://schemas.microsoft.com/office/drawing/2014/main" id="{C00D728B-48C2-F64C-BB59-3C2C05F249BF}"/>
                </a:ext>
              </a:extLst>
            </p:cNvPr>
            <p:cNvSpPr/>
            <p:nvPr/>
          </p:nvSpPr>
          <p:spPr>
            <a:xfrm>
              <a:off x="4549823" y="205626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big eye1b">
            <a:extLst>
              <a:ext uri="{FF2B5EF4-FFF2-40B4-BE49-F238E27FC236}">
                <a16:creationId xmlns:a16="http://schemas.microsoft.com/office/drawing/2014/main" id="{58F1FCDF-1530-9B46-B742-5F714B077710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B7A6A89-7D93-C541-8B4A-A4FDA7BBBB9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eye 1b">
              <a:extLst>
                <a:ext uri="{FF2B5EF4-FFF2-40B4-BE49-F238E27FC236}">
                  <a16:creationId xmlns:a16="http://schemas.microsoft.com/office/drawing/2014/main" id="{4D8CB82C-9F38-1547-A0B9-9538087ED57F}"/>
                </a:ext>
              </a:extLst>
            </p:cNvPr>
            <p:cNvSpPr/>
            <p:nvPr/>
          </p:nvSpPr>
          <p:spPr>
            <a:xfrm>
              <a:off x="6369661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big eye5a">
            <a:extLst>
              <a:ext uri="{FF2B5EF4-FFF2-40B4-BE49-F238E27FC236}">
                <a16:creationId xmlns:a16="http://schemas.microsoft.com/office/drawing/2014/main" id="{A3B0C183-FD00-A743-BE37-87C164F1038B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39D854C5-A1A3-BC42-BACA-61160A03CA5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eye 1a">
              <a:extLst>
                <a:ext uri="{FF2B5EF4-FFF2-40B4-BE49-F238E27FC236}">
                  <a16:creationId xmlns:a16="http://schemas.microsoft.com/office/drawing/2014/main" id="{036E1A1C-94DE-744D-837D-846BC1932E98}"/>
                </a:ext>
              </a:extLst>
            </p:cNvPr>
            <p:cNvSpPr/>
            <p:nvPr/>
          </p:nvSpPr>
          <p:spPr>
            <a:xfrm>
              <a:off x="5017653" y="226891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big eye5b">
            <a:extLst>
              <a:ext uri="{FF2B5EF4-FFF2-40B4-BE49-F238E27FC236}">
                <a16:creationId xmlns:a16="http://schemas.microsoft.com/office/drawing/2014/main" id="{115D4593-0DFF-FD4B-A73F-D348B3CF83FA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0BB2D70-1B6F-8844-AC81-E2C24BC1BDF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eye 1b">
              <a:extLst>
                <a:ext uri="{FF2B5EF4-FFF2-40B4-BE49-F238E27FC236}">
                  <a16:creationId xmlns:a16="http://schemas.microsoft.com/office/drawing/2014/main" id="{8CFAE890-821C-EF44-B314-3F02247DB287}"/>
                </a:ext>
              </a:extLst>
            </p:cNvPr>
            <p:cNvSpPr/>
            <p:nvPr/>
          </p:nvSpPr>
          <p:spPr>
            <a:xfrm>
              <a:off x="675243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big eye6a">
            <a:extLst>
              <a:ext uri="{FF2B5EF4-FFF2-40B4-BE49-F238E27FC236}">
                <a16:creationId xmlns:a16="http://schemas.microsoft.com/office/drawing/2014/main" id="{5B61A12B-AE62-5F49-8B75-EE30F9D6237F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0212DFE-34A0-EF42-BDA7-4B67337CF765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eye 1a">
              <a:extLst>
                <a:ext uri="{FF2B5EF4-FFF2-40B4-BE49-F238E27FC236}">
                  <a16:creationId xmlns:a16="http://schemas.microsoft.com/office/drawing/2014/main" id="{74C9B197-47ED-C546-9F6A-058389AE74FC}"/>
                </a:ext>
              </a:extLst>
            </p:cNvPr>
            <p:cNvSpPr/>
            <p:nvPr/>
          </p:nvSpPr>
          <p:spPr>
            <a:xfrm>
              <a:off x="482626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big eye6b">
            <a:extLst>
              <a:ext uri="{FF2B5EF4-FFF2-40B4-BE49-F238E27FC236}">
                <a16:creationId xmlns:a16="http://schemas.microsoft.com/office/drawing/2014/main" id="{D73DECEF-6AE3-AA49-90FB-455B2C48BC0C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62944AA-2D6B-484C-BEA1-01C188CE28E7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eye 1b">
              <a:extLst>
                <a:ext uri="{FF2B5EF4-FFF2-40B4-BE49-F238E27FC236}">
                  <a16:creationId xmlns:a16="http://schemas.microsoft.com/office/drawing/2014/main" id="{B8FC541A-5624-C84D-BDC2-AB0444B46862}"/>
                </a:ext>
              </a:extLst>
            </p:cNvPr>
            <p:cNvSpPr/>
            <p:nvPr/>
          </p:nvSpPr>
          <p:spPr>
            <a:xfrm>
              <a:off x="6667371" y="2523770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big eye4a">
            <a:extLst>
              <a:ext uri="{FF2B5EF4-FFF2-40B4-BE49-F238E27FC236}">
                <a16:creationId xmlns:a16="http://schemas.microsoft.com/office/drawing/2014/main" id="{16D5A3D8-042A-2A46-89E8-33568C513EC0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3E213D8-FBAB-9245-8339-C44C4747004D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eye 1a">
              <a:extLst>
                <a:ext uri="{FF2B5EF4-FFF2-40B4-BE49-F238E27FC236}">
                  <a16:creationId xmlns:a16="http://schemas.microsoft.com/office/drawing/2014/main" id="{12C3B6EF-00C9-7B4F-B6EF-207B004D2371}"/>
                </a:ext>
              </a:extLst>
            </p:cNvPr>
            <p:cNvSpPr/>
            <p:nvPr/>
          </p:nvSpPr>
          <p:spPr>
            <a:xfrm>
              <a:off x="4826268" y="207753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big eye4b">
            <a:extLst>
              <a:ext uri="{FF2B5EF4-FFF2-40B4-BE49-F238E27FC236}">
                <a16:creationId xmlns:a16="http://schemas.microsoft.com/office/drawing/2014/main" id="{EA2130DC-3905-B04E-B1C7-A73106DBF17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5187BC3-7B14-934B-BC40-6DBDD9B5D6F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eye 1b">
              <a:extLst>
                <a:ext uri="{FF2B5EF4-FFF2-40B4-BE49-F238E27FC236}">
                  <a16:creationId xmlns:a16="http://schemas.microsoft.com/office/drawing/2014/main" id="{554C661A-6C7F-314C-9669-57796722ABE2}"/>
                </a:ext>
              </a:extLst>
            </p:cNvPr>
            <p:cNvSpPr/>
            <p:nvPr/>
          </p:nvSpPr>
          <p:spPr>
            <a:xfrm>
              <a:off x="6603576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ear b">
            <a:extLst>
              <a:ext uri="{FF2B5EF4-FFF2-40B4-BE49-F238E27FC236}">
                <a16:creationId xmlns:a16="http://schemas.microsoft.com/office/drawing/2014/main" id="{7E718472-0893-EF4F-B744-DFA5EDC3089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452" t="4331" r="26703" b="2152"/>
          <a:stretch/>
        </p:blipFill>
        <p:spPr>
          <a:xfrm>
            <a:off x="7934341" y="2950457"/>
            <a:ext cx="702364" cy="1053236"/>
          </a:xfrm>
          <a:prstGeom prst="rect">
            <a:avLst/>
          </a:prstGeom>
        </p:spPr>
      </p:pic>
      <p:pic>
        <p:nvPicPr>
          <p:cNvPr id="87" name="ear a">
            <a:extLst>
              <a:ext uri="{FF2B5EF4-FFF2-40B4-BE49-F238E27FC236}">
                <a16:creationId xmlns:a16="http://schemas.microsoft.com/office/drawing/2014/main" id="{F4311078-AF64-624E-BEA9-5B7A4E8B4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452" t="4331" r="26703" b="2152"/>
          <a:stretch/>
        </p:blipFill>
        <p:spPr>
          <a:xfrm flipH="1">
            <a:off x="3586101" y="2948302"/>
            <a:ext cx="702364" cy="1053236"/>
          </a:xfrm>
          <a:prstGeom prst="rect">
            <a:avLst/>
          </a:prstGeom>
        </p:spPr>
      </p:pic>
      <p:pic>
        <p:nvPicPr>
          <p:cNvPr id="11" name="cat earb">
            <a:extLst>
              <a:ext uri="{FF2B5EF4-FFF2-40B4-BE49-F238E27FC236}">
                <a16:creationId xmlns:a16="http://schemas.microsoft.com/office/drawing/2014/main" id="{BA1833A1-6BB2-D046-88E2-C9BF8DBF14B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9634"/>
          <a:stretch/>
        </p:blipFill>
        <p:spPr>
          <a:xfrm rot="379234">
            <a:off x="6599008" y="864162"/>
            <a:ext cx="1502951" cy="1624731"/>
          </a:xfrm>
          <a:prstGeom prst="rect">
            <a:avLst/>
          </a:prstGeom>
        </p:spPr>
      </p:pic>
      <p:pic>
        <p:nvPicPr>
          <p:cNvPr id="89" name="cat ear a">
            <a:extLst>
              <a:ext uri="{FF2B5EF4-FFF2-40B4-BE49-F238E27FC236}">
                <a16:creationId xmlns:a16="http://schemas.microsoft.com/office/drawing/2014/main" id="{22E1B42E-06FE-3240-89FA-99D4C60D5E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8849"/>
          <a:stretch/>
        </p:blipFill>
        <p:spPr>
          <a:xfrm rot="21053481">
            <a:off x="4043202" y="932522"/>
            <a:ext cx="1532185" cy="1624731"/>
          </a:xfrm>
          <a:prstGeom prst="rect">
            <a:avLst/>
          </a:prstGeom>
        </p:spPr>
      </p:pic>
      <p:pic>
        <p:nvPicPr>
          <p:cNvPr id="15" name="dog ear a">
            <a:extLst>
              <a:ext uri="{FF2B5EF4-FFF2-40B4-BE49-F238E27FC236}">
                <a16:creationId xmlns:a16="http://schemas.microsoft.com/office/drawing/2014/main" id="{B4D7CEEB-4887-E841-8A4B-099AD358D75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7497" r="74106" b="38454"/>
          <a:stretch/>
        </p:blipFill>
        <p:spPr>
          <a:xfrm rot="21317396">
            <a:off x="3391280" y="2541068"/>
            <a:ext cx="1209289" cy="2101263"/>
          </a:xfrm>
          <a:prstGeom prst="rect">
            <a:avLst/>
          </a:prstGeom>
        </p:spPr>
      </p:pic>
      <p:pic>
        <p:nvPicPr>
          <p:cNvPr id="142" name="dog ear b2">
            <a:extLst>
              <a:ext uri="{FF2B5EF4-FFF2-40B4-BE49-F238E27FC236}">
                <a16:creationId xmlns:a16="http://schemas.microsoft.com/office/drawing/2014/main" id="{F21BA352-1C50-934C-A043-F09AD902966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7497" r="74106" b="38454"/>
          <a:stretch/>
        </p:blipFill>
        <p:spPr>
          <a:xfrm rot="330570" flipH="1">
            <a:off x="7552055" y="2418922"/>
            <a:ext cx="1381164" cy="2399914"/>
          </a:xfrm>
          <a:prstGeom prst="rect">
            <a:avLst/>
          </a:prstGeom>
        </p:spPr>
      </p:pic>
      <p:pic>
        <p:nvPicPr>
          <p:cNvPr id="19" name="cat ear right">
            <a:extLst>
              <a:ext uri="{FF2B5EF4-FFF2-40B4-BE49-F238E27FC236}">
                <a16:creationId xmlns:a16="http://schemas.microsoft.com/office/drawing/2014/main" id="{8671CDD6-CE2C-5442-AF57-74454612A0F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088" r="56671"/>
          <a:stretch/>
        </p:blipFill>
        <p:spPr>
          <a:xfrm rot="373888">
            <a:off x="4029751" y="835100"/>
            <a:ext cx="1599179" cy="2023764"/>
          </a:xfrm>
          <a:prstGeom prst="rect">
            <a:avLst/>
          </a:prstGeom>
        </p:spPr>
      </p:pic>
      <p:pic>
        <p:nvPicPr>
          <p:cNvPr id="91" name="cat ear left">
            <a:extLst>
              <a:ext uri="{FF2B5EF4-FFF2-40B4-BE49-F238E27FC236}">
                <a16:creationId xmlns:a16="http://schemas.microsoft.com/office/drawing/2014/main" id="{828247B0-A6E2-DC47-9DF1-F26C1288DB9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7824" r="9477"/>
          <a:stretch/>
        </p:blipFill>
        <p:spPr>
          <a:xfrm rot="21351849">
            <a:off x="6591412" y="834077"/>
            <a:ext cx="1527108" cy="2023764"/>
          </a:xfrm>
          <a:prstGeom prst="rect">
            <a:avLst/>
          </a:prstGeom>
        </p:spPr>
      </p:pic>
      <p:grpSp>
        <p:nvGrpSpPr>
          <p:cNvPr id="93" name="eye1a">
            <a:extLst>
              <a:ext uri="{FF2B5EF4-FFF2-40B4-BE49-F238E27FC236}">
                <a16:creationId xmlns:a16="http://schemas.microsoft.com/office/drawing/2014/main" id="{41829BB8-E3E5-0E4A-A9C5-EBA097A65AF2}"/>
              </a:ext>
            </a:extLst>
          </p:cNvPr>
          <p:cNvGrpSpPr/>
          <p:nvPr/>
        </p:nvGrpSpPr>
        <p:grpSpPr>
          <a:xfrm>
            <a:off x="4728607" y="2568103"/>
            <a:ext cx="1299980" cy="1299980"/>
            <a:chOff x="4379685" y="1944255"/>
            <a:chExt cx="1484745" cy="1484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E6A619-447D-F548-8FB7-FCC236E73BEC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ye 1a">
              <a:extLst>
                <a:ext uri="{FF2B5EF4-FFF2-40B4-BE49-F238E27FC236}">
                  <a16:creationId xmlns:a16="http://schemas.microsoft.com/office/drawing/2014/main" id="{950F755A-214A-C943-AC40-76D48BFA4B68}"/>
                </a:ext>
              </a:extLst>
            </p:cNvPr>
            <p:cNvSpPr/>
            <p:nvPr/>
          </p:nvSpPr>
          <p:spPr>
            <a:xfrm>
              <a:off x="4557047" y="2191776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eye1b">
            <a:extLst>
              <a:ext uri="{FF2B5EF4-FFF2-40B4-BE49-F238E27FC236}">
                <a16:creationId xmlns:a16="http://schemas.microsoft.com/office/drawing/2014/main" id="{71F58B55-803B-9A4C-B016-59FC18982FF3}"/>
              </a:ext>
            </a:extLst>
          </p:cNvPr>
          <p:cNvGrpSpPr/>
          <p:nvPr/>
        </p:nvGrpSpPr>
        <p:grpSpPr>
          <a:xfrm>
            <a:off x="6204707" y="2568103"/>
            <a:ext cx="1299980" cy="1299980"/>
            <a:chOff x="6096000" y="1944255"/>
            <a:chExt cx="1484745" cy="148474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4A96B0-65C0-B544-97B6-58E11D2014E2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ye 1b">
              <a:extLst>
                <a:ext uri="{FF2B5EF4-FFF2-40B4-BE49-F238E27FC236}">
                  <a16:creationId xmlns:a16="http://schemas.microsoft.com/office/drawing/2014/main" id="{AB0EF1BF-1CA0-AB46-8D2D-F9775B30F19C}"/>
                </a:ext>
              </a:extLst>
            </p:cNvPr>
            <p:cNvSpPr/>
            <p:nvPr/>
          </p:nvSpPr>
          <p:spPr>
            <a:xfrm>
              <a:off x="6422939" y="20418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eye3b">
            <a:extLst>
              <a:ext uri="{FF2B5EF4-FFF2-40B4-BE49-F238E27FC236}">
                <a16:creationId xmlns:a16="http://schemas.microsoft.com/office/drawing/2014/main" id="{8A85B97C-0DE6-EB42-8DAF-70AFA77F480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1E0087A-F628-AB41-9138-9BD5AA11F99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ye 1b">
              <a:extLst>
                <a:ext uri="{FF2B5EF4-FFF2-40B4-BE49-F238E27FC236}">
                  <a16:creationId xmlns:a16="http://schemas.microsoft.com/office/drawing/2014/main" id="{C9D78E24-3397-4348-B032-A247376AABD5}"/>
                </a:ext>
              </a:extLst>
            </p:cNvPr>
            <p:cNvSpPr/>
            <p:nvPr/>
          </p:nvSpPr>
          <p:spPr>
            <a:xfrm>
              <a:off x="6372780" y="295900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eye3a">
            <a:extLst>
              <a:ext uri="{FF2B5EF4-FFF2-40B4-BE49-F238E27FC236}">
                <a16:creationId xmlns:a16="http://schemas.microsoft.com/office/drawing/2014/main" id="{11FB960A-78E3-684F-91F9-98D1227BAE34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C43505-C2DB-C14E-8E7C-35F880F8748A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eye 1a">
              <a:extLst>
                <a:ext uri="{FF2B5EF4-FFF2-40B4-BE49-F238E27FC236}">
                  <a16:creationId xmlns:a16="http://schemas.microsoft.com/office/drawing/2014/main" id="{14CF3BB1-E050-644C-B3BC-E8CC9757B137}"/>
                </a:ext>
              </a:extLst>
            </p:cNvPr>
            <p:cNvSpPr/>
            <p:nvPr/>
          </p:nvSpPr>
          <p:spPr>
            <a:xfrm>
              <a:off x="5034393" y="306847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eye4b">
            <a:extLst>
              <a:ext uri="{FF2B5EF4-FFF2-40B4-BE49-F238E27FC236}">
                <a16:creationId xmlns:a16="http://schemas.microsoft.com/office/drawing/2014/main" id="{A6B77722-3708-9A48-AB65-AEA4F647E3A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247C45-2B66-4C41-B31F-D1E86597171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eye 1b">
              <a:extLst>
                <a:ext uri="{FF2B5EF4-FFF2-40B4-BE49-F238E27FC236}">
                  <a16:creationId xmlns:a16="http://schemas.microsoft.com/office/drawing/2014/main" id="{B81B7775-5C5A-6043-B35F-4503B1E2C2A8}"/>
                </a:ext>
              </a:extLst>
            </p:cNvPr>
            <p:cNvSpPr/>
            <p:nvPr/>
          </p:nvSpPr>
          <p:spPr>
            <a:xfrm>
              <a:off x="7090065" y="2166149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eye4a">
            <a:extLst>
              <a:ext uri="{FF2B5EF4-FFF2-40B4-BE49-F238E27FC236}">
                <a16:creationId xmlns:a16="http://schemas.microsoft.com/office/drawing/2014/main" id="{4C706BF4-ADB0-884D-83B9-FD19EAC12F53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111A9C2-2A1A-F84F-97B0-B23714F785CF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eye 1a">
              <a:extLst>
                <a:ext uri="{FF2B5EF4-FFF2-40B4-BE49-F238E27FC236}">
                  <a16:creationId xmlns:a16="http://schemas.microsoft.com/office/drawing/2014/main" id="{69391A1D-5A51-494B-BA78-CB7BE4570E0E}"/>
                </a:ext>
              </a:extLst>
            </p:cNvPr>
            <p:cNvSpPr/>
            <p:nvPr/>
          </p:nvSpPr>
          <p:spPr>
            <a:xfrm>
              <a:off x="5312223" y="238098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eye6b">
            <a:extLst>
              <a:ext uri="{FF2B5EF4-FFF2-40B4-BE49-F238E27FC236}">
                <a16:creationId xmlns:a16="http://schemas.microsoft.com/office/drawing/2014/main" id="{A5770C67-DDCB-4A43-83FC-E191130D335D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67D9EEA-701C-0147-BF27-FF29504E27C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eye 1b">
              <a:extLst>
                <a:ext uri="{FF2B5EF4-FFF2-40B4-BE49-F238E27FC236}">
                  <a16:creationId xmlns:a16="http://schemas.microsoft.com/office/drawing/2014/main" id="{87C9B6BA-F599-A042-8310-A28D04F015FF}"/>
                </a:ext>
              </a:extLst>
            </p:cNvPr>
            <p:cNvSpPr/>
            <p:nvPr/>
          </p:nvSpPr>
          <p:spPr>
            <a:xfrm>
              <a:off x="7024693" y="301943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eye6a">
            <a:extLst>
              <a:ext uri="{FF2B5EF4-FFF2-40B4-BE49-F238E27FC236}">
                <a16:creationId xmlns:a16="http://schemas.microsoft.com/office/drawing/2014/main" id="{7BB9C49F-52F6-F34E-8F91-F8463873B8BC}"/>
              </a:ext>
            </a:extLst>
          </p:cNvPr>
          <p:cNvGrpSpPr/>
          <p:nvPr/>
        </p:nvGrpSpPr>
        <p:grpSpPr>
          <a:xfrm>
            <a:off x="4728607" y="2567338"/>
            <a:ext cx="1299980" cy="1299980"/>
            <a:chOff x="4379685" y="1944255"/>
            <a:chExt cx="1484745" cy="148474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7C1772-3B5B-594D-97E6-9A577F32064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eye 1a">
              <a:extLst>
                <a:ext uri="{FF2B5EF4-FFF2-40B4-BE49-F238E27FC236}">
                  <a16:creationId xmlns:a16="http://schemas.microsoft.com/office/drawing/2014/main" id="{DC319F15-E08E-634E-B74C-35C6372BBB1B}"/>
                </a:ext>
              </a:extLst>
            </p:cNvPr>
            <p:cNvSpPr/>
            <p:nvPr/>
          </p:nvSpPr>
          <p:spPr>
            <a:xfrm>
              <a:off x="5293245" y="301994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eye0a">
            <a:extLst>
              <a:ext uri="{FF2B5EF4-FFF2-40B4-BE49-F238E27FC236}">
                <a16:creationId xmlns:a16="http://schemas.microsoft.com/office/drawing/2014/main" id="{C4123CD5-E1CD-2845-AE6D-D99C7B70629D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BC0B25-0E69-DA42-A309-495345B18D2E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ye 1a">
              <a:extLst>
                <a:ext uri="{FF2B5EF4-FFF2-40B4-BE49-F238E27FC236}">
                  <a16:creationId xmlns:a16="http://schemas.microsoft.com/office/drawing/2014/main" id="{8DC63521-9031-0A43-95DB-29208ECB690A}"/>
                </a:ext>
              </a:extLst>
            </p:cNvPr>
            <p:cNvSpPr/>
            <p:nvPr/>
          </p:nvSpPr>
          <p:spPr>
            <a:xfrm>
              <a:off x="4985491" y="257030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eye0b">
            <a:extLst>
              <a:ext uri="{FF2B5EF4-FFF2-40B4-BE49-F238E27FC236}">
                <a16:creationId xmlns:a16="http://schemas.microsoft.com/office/drawing/2014/main" id="{5C33C077-6B17-3A4D-9AF7-2DF59A41469A}"/>
              </a:ext>
            </a:extLst>
          </p:cNvPr>
          <p:cNvGrpSpPr/>
          <p:nvPr/>
        </p:nvGrpSpPr>
        <p:grpSpPr>
          <a:xfrm>
            <a:off x="6206342" y="2567848"/>
            <a:ext cx="1299980" cy="1299980"/>
            <a:chOff x="6096000" y="1944255"/>
            <a:chExt cx="1484745" cy="14847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1A9E68-5CA5-4048-9525-8AF65362CB3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ye 1b">
              <a:extLst>
                <a:ext uri="{FF2B5EF4-FFF2-40B4-BE49-F238E27FC236}">
                  <a16:creationId xmlns:a16="http://schemas.microsoft.com/office/drawing/2014/main" id="{788B50B3-5092-F343-8C0B-E992227D6823}"/>
                </a:ext>
              </a:extLst>
            </p:cNvPr>
            <p:cNvSpPr/>
            <p:nvPr/>
          </p:nvSpPr>
          <p:spPr>
            <a:xfrm>
              <a:off x="6698301" y="2542267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abbit nose">
            <a:extLst>
              <a:ext uri="{FF2B5EF4-FFF2-40B4-BE49-F238E27FC236}">
                <a16:creationId xmlns:a16="http://schemas.microsoft.com/office/drawing/2014/main" id="{4D0C76CE-3D4A-1044-8B89-A8C1BE677C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8720" y="3722009"/>
            <a:ext cx="2376601" cy="2376601"/>
          </a:xfrm>
          <a:prstGeom prst="rect">
            <a:avLst/>
          </a:prstGeom>
        </p:spPr>
      </p:pic>
      <p:pic>
        <p:nvPicPr>
          <p:cNvPr id="8" name="pig nose">
            <a:extLst>
              <a:ext uri="{FF2B5EF4-FFF2-40B4-BE49-F238E27FC236}">
                <a16:creationId xmlns:a16="http://schemas.microsoft.com/office/drawing/2014/main" id="{8265EB23-6174-044F-8270-9E9C673D522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5338930" y="3634233"/>
            <a:ext cx="1539258" cy="1410987"/>
          </a:xfrm>
          <a:prstGeom prst="rect">
            <a:avLst/>
          </a:prstGeom>
        </p:spPr>
      </p:pic>
      <p:pic>
        <p:nvPicPr>
          <p:cNvPr id="24" name="cat nose">
            <a:extLst>
              <a:ext uri="{FF2B5EF4-FFF2-40B4-BE49-F238E27FC236}">
                <a16:creationId xmlns:a16="http://schemas.microsoft.com/office/drawing/2014/main" id="{8E07E59F-8037-5A42-93EA-5EA0F353375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257" t="26878" r="2623" b="31727"/>
          <a:stretch/>
        </p:blipFill>
        <p:spPr>
          <a:xfrm>
            <a:off x="4333896" y="3962542"/>
            <a:ext cx="3644944" cy="1620273"/>
          </a:xfrm>
          <a:prstGeom prst="rect">
            <a:avLst/>
          </a:prstGeom>
        </p:spPr>
      </p:pic>
      <p:pic>
        <p:nvPicPr>
          <p:cNvPr id="27" name="dog nose">
            <a:extLst>
              <a:ext uri="{FF2B5EF4-FFF2-40B4-BE49-F238E27FC236}">
                <a16:creationId xmlns:a16="http://schemas.microsoft.com/office/drawing/2014/main" id="{F6CE17F3-BFFE-DE47-830F-8AB546A9F5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62811" y="3720169"/>
            <a:ext cx="3543478" cy="3213290"/>
          </a:xfrm>
          <a:prstGeom prst="rect">
            <a:avLst/>
          </a:prstGeom>
        </p:spPr>
      </p:pic>
      <p:sp>
        <p:nvSpPr>
          <p:cNvPr id="16" name="ear button">
            <a:extLst>
              <a:ext uri="{FF2B5EF4-FFF2-40B4-BE49-F238E27FC236}">
                <a16:creationId xmlns:a16="http://schemas.microsoft.com/office/drawing/2014/main" id="{77CEFBD1-4CDA-EF4F-A6F5-7BB8A0A6006E}"/>
              </a:ext>
            </a:extLst>
          </p:cNvPr>
          <p:cNvSpPr/>
          <p:nvPr/>
        </p:nvSpPr>
        <p:spPr>
          <a:xfrm>
            <a:off x="9118969" y="1682782"/>
            <a:ext cx="2918627" cy="13372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air button">
            <a:extLst>
              <a:ext uri="{FF2B5EF4-FFF2-40B4-BE49-F238E27FC236}">
                <a16:creationId xmlns:a16="http://schemas.microsoft.com/office/drawing/2014/main" id="{5F542879-B8D0-B846-9EB9-C4A0C1233D31}"/>
              </a:ext>
            </a:extLst>
          </p:cNvPr>
          <p:cNvSpPr/>
          <p:nvPr/>
        </p:nvSpPr>
        <p:spPr>
          <a:xfrm>
            <a:off x="214051" y="1596911"/>
            <a:ext cx="2832662" cy="12930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ye change">
            <a:extLst>
              <a:ext uri="{FF2B5EF4-FFF2-40B4-BE49-F238E27FC236}">
                <a16:creationId xmlns:a16="http://schemas.microsoft.com/office/drawing/2014/main" id="{957F4814-EC02-AD43-92A0-529F2B46CE83}"/>
              </a:ext>
            </a:extLst>
          </p:cNvPr>
          <p:cNvSpPr/>
          <p:nvPr/>
        </p:nvSpPr>
        <p:spPr>
          <a:xfrm>
            <a:off x="154404" y="3791310"/>
            <a:ext cx="2914285" cy="13534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hair">
            <a:extLst>
              <a:ext uri="{FF2B5EF4-FFF2-40B4-BE49-F238E27FC236}">
                <a16:creationId xmlns:a16="http://schemas.microsoft.com/office/drawing/2014/main" id="{F11F970C-5886-AE47-9149-6696B2F5D08D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4262798" y="1138186"/>
            <a:ext cx="3776417" cy="1729138"/>
          </a:xfrm>
          <a:prstGeom prst="rect">
            <a:avLst/>
          </a:prstGeom>
        </p:spPr>
      </p:pic>
      <p:pic>
        <p:nvPicPr>
          <p:cNvPr id="49" name="eyebrows 1">
            <a:extLst>
              <a:ext uri="{FF2B5EF4-FFF2-40B4-BE49-F238E27FC236}">
                <a16:creationId xmlns:a16="http://schemas.microsoft.com/office/drawing/2014/main" id="{C1D53E1C-883A-5147-9411-C6F6B6E45413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1492" r="21481" b="64339"/>
          <a:stretch/>
        </p:blipFill>
        <p:spPr>
          <a:xfrm>
            <a:off x="4825287" y="2044661"/>
            <a:ext cx="2617350" cy="666116"/>
          </a:xfrm>
          <a:prstGeom prst="rect">
            <a:avLst/>
          </a:prstGeom>
        </p:spPr>
      </p:pic>
      <p:pic>
        <p:nvPicPr>
          <p:cNvPr id="47" name="eyebrows 2">
            <a:extLst>
              <a:ext uri="{FF2B5EF4-FFF2-40B4-BE49-F238E27FC236}">
                <a16:creationId xmlns:a16="http://schemas.microsoft.com/office/drawing/2014/main" id="{D954B59D-0C11-9A4C-9263-D94548EA26E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5410" r="7331" b="22356"/>
          <a:stretch/>
        </p:blipFill>
        <p:spPr>
          <a:xfrm>
            <a:off x="4811034" y="2109641"/>
            <a:ext cx="2558933" cy="515409"/>
          </a:xfrm>
          <a:prstGeom prst="rect">
            <a:avLst/>
          </a:prstGeom>
        </p:spPr>
      </p:pic>
      <p:pic>
        <p:nvPicPr>
          <p:cNvPr id="45" name="eyebrows 3">
            <a:extLst>
              <a:ext uri="{FF2B5EF4-FFF2-40B4-BE49-F238E27FC236}">
                <a16:creationId xmlns:a16="http://schemas.microsoft.com/office/drawing/2014/main" id="{29036150-B994-D343-92D3-C173F094068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58100" y="1165943"/>
            <a:ext cx="4670225" cy="1545622"/>
          </a:xfrm>
          <a:prstGeom prst="rect">
            <a:avLst/>
          </a:prstGeom>
        </p:spPr>
      </p:pic>
      <p:pic>
        <p:nvPicPr>
          <p:cNvPr id="41" name="glasses">
            <a:extLst>
              <a:ext uri="{FF2B5EF4-FFF2-40B4-BE49-F238E27FC236}">
                <a16:creationId xmlns:a16="http://schemas.microsoft.com/office/drawing/2014/main" id="{FC3EB080-AFD5-7F42-86A3-6AB35F03644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26161" y="2608783"/>
            <a:ext cx="3155579" cy="1254540"/>
          </a:xfrm>
          <a:prstGeom prst="rect">
            <a:avLst/>
          </a:prstGeom>
        </p:spPr>
      </p:pic>
      <p:sp>
        <p:nvSpPr>
          <p:cNvPr id="17" name="background change">
            <a:extLst>
              <a:ext uri="{FF2B5EF4-FFF2-40B4-BE49-F238E27FC236}">
                <a16:creationId xmlns:a16="http://schemas.microsoft.com/office/drawing/2014/main" id="{37059F5E-5BB1-674B-8EDC-37F8F251F4B1}"/>
              </a:ext>
            </a:extLst>
          </p:cNvPr>
          <p:cNvSpPr/>
          <p:nvPr/>
        </p:nvSpPr>
        <p:spPr>
          <a:xfrm>
            <a:off x="9133282" y="3791309"/>
            <a:ext cx="2904314" cy="14516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350909-AAAB-9C45-92F2-D1E60010194A}"/>
              </a:ext>
            </a:extLst>
          </p:cNvPr>
          <p:cNvSpPr txBox="1"/>
          <p:nvPr/>
        </p:nvSpPr>
        <p:spPr>
          <a:xfrm>
            <a:off x="3099389" y="62007"/>
            <a:ext cx="594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Insert topic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72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5" grpId="0" animBg="1"/>
      <p:bldP spid="85" grpId="1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4">
            <a:extLst>
              <a:ext uri="{FF2B5EF4-FFF2-40B4-BE49-F238E27FC236}">
                <a16:creationId xmlns:a16="http://schemas.microsoft.com/office/drawing/2014/main" id="{E50D59F5-C639-C74B-B1B5-8D7F0419BB3A}"/>
              </a:ext>
            </a:extLst>
          </p:cNvPr>
          <p:cNvSpPr/>
          <p:nvPr/>
        </p:nvSpPr>
        <p:spPr>
          <a:xfrm>
            <a:off x="0" y="-2449"/>
            <a:ext cx="12192000" cy="6860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background 2">
            <a:extLst>
              <a:ext uri="{FF2B5EF4-FFF2-40B4-BE49-F238E27FC236}">
                <a16:creationId xmlns:a16="http://schemas.microsoft.com/office/drawing/2014/main" id="{F1789348-7E5B-5745-AE2A-B63C870AE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7" b="4420"/>
          <a:stretch/>
        </p:blipFill>
        <p:spPr>
          <a:xfrm>
            <a:off x="0" y="-2449"/>
            <a:ext cx="12250125" cy="6860449"/>
          </a:xfrm>
          <a:prstGeom prst="rect">
            <a:avLst/>
          </a:prstGeom>
        </p:spPr>
      </p:pic>
      <p:pic>
        <p:nvPicPr>
          <p:cNvPr id="182" name="background 1">
            <a:extLst>
              <a:ext uri="{FF2B5EF4-FFF2-40B4-BE49-F238E27FC236}">
                <a16:creationId xmlns:a16="http://schemas.microsoft.com/office/drawing/2014/main" id="{205968E2-ED94-CB49-8B35-2793CBBBC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03" r="3412"/>
          <a:stretch/>
        </p:blipFill>
        <p:spPr>
          <a:xfrm>
            <a:off x="-258618" y="-2450"/>
            <a:ext cx="12508743" cy="6860449"/>
          </a:xfrm>
          <a:prstGeom prst="rect">
            <a:avLst/>
          </a:prstGeom>
        </p:spPr>
      </p:pic>
      <p:pic>
        <p:nvPicPr>
          <p:cNvPr id="1026" name="background 3" descr="Sunny Background | OpenGameArt.org">
            <a:extLst>
              <a:ext uri="{FF2B5EF4-FFF2-40B4-BE49-F238E27FC236}">
                <a16:creationId xmlns:a16="http://schemas.microsoft.com/office/drawing/2014/main" id="{5420CB0D-6C74-1947-833C-FFB08F2E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tler a">
            <a:extLst>
              <a:ext uri="{FF2B5EF4-FFF2-40B4-BE49-F238E27FC236}">
                <a16:creationId xmlns:a16="http://schemas.microsoft.com/office/drawing/2014/main" id="{2D7E6D3B-9AA7-2B4C-AB1D-96F870FD4D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474"/>
          <a:stretch/>
        </p:blipFill>
        <p:spPr>
          <a:xfrm rot="20754579">
            <a:off x="3310496" y="193105"/>
            <a:ext cx="1643596" cy="3171849"/>
          </a:xfrm>
          <a:prstGeom prst="rect">
            <a:avLst/>
          </a:prstGeom>
        </p:spPr>
      </p:pic>
      <p:pic>
        <p:nvPicPr>
          <p:cNvPr id="184" name="antler b">
            <a:extLst>
              <a:ext uri="{FF2B5EF4-FFF2-40B4-BE49-F238E27FC236}">
                <a16:creationId xmlns:a16="http://schemas.microsoft.com/office/drawing/2014/main" id="{E5C50DE8-060F-8740-B640-06FD3E53B7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474"/>
          <a:stretch/>
        </p:blipFill>
        <p:spPr>
          <a:xfrm rot="589491" flipH="1">
            <a:off x="7268778" y="208927"/>
            <a:ext cx="1643596" cy="3171849"/>
          </a:xfrm>
          <a:prstGeom prst="rect">
            <a:avLst/>
          </a:prstGeom>
        </p:spPr>
      </p:pic>
      <p:pic>
        <p:nvPicPr>
          <p:cNvPr id="21" name="rabbit ear a">
            <a:extLst>
              <a:ext uri="{FF2B5EF4-FFF2-40B4-BE49-F238E27FC236}">
                <a16:creationId xmlns:a16="http://schemas.microsoft.com/office/drawing/2014/main" id="{063BA251-0A21-D54E-A502-D6B22854D1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818"/>
          <a:stretch/>
        </p:blipFill>
        <p:spPr>
          <a:xfrm>
            <a:off x="3801628" y="470309"/>
            <a:ext cx="1307603" cy="1639807"/>
          </a:xfrm>
          <a:prstGeom prst="rect">
            <a:avLst/>
          </a:prstGeom>
        </p:spPr>
      </p:pic>
      <p:pic>
        <p:nvPicPr>
          <p:cNvPr id="94" name="rabbit ear b">
            <a:extLst>
              <a:ext uri="{FF2B5EF4-FFF2-40B4-BE49-F238E27FC236}">
                <a16:creationId xmlns:a16="http://schemas.microsoft.com/office/drawing/2014/main" id="{6E34D779-6E22-F54C-84A1-C97F9B5E1B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899"/>
          <a:stretch/>
        </p:blipFill>
        <p:spPr>
          <a:xfrm>
            <a:off x="7085278" y="496565"/>
            <a:ext cx="1311142" cy="1607482"/>
          </a:xfrm>
          <a:prstGeom prst="rect">
            <a:avLst/>
          </a:prstGeom>
        </p:spPr>
      </p:pic>
      <p:sp>
        <p:nvSpPr>
          <p:cNvPr id="85" name="brown face">
            <a:extLst>
              <a:ext uri="{FF2B5EF4-FFF2-40B4-BE49-F238E27FC236}">
                <a16:creationId xmlns:a16="http://schemas.microsoft.com/office/drawing/2014/main" id="{5ADBEFAA-0553-9242-BE52-8F141490CAF2}"/>
              </a:ext>
            </a:extLst>
          </p:cNvPr>
          <p:cNvSpPr/>
          <p:nvPr/>
        </p:nvSpPr>
        <p:spPr>
          <a:xfrm>
            <a:off x="4158155" y="1546471"/>
            <a:ext cx="3898314" cy="4808745"/>
          </a:xfrm>
          <a:prstGeom prst="ellipse">
            <a:avLst/>
          </a:prstGeom>
          <a:solidFill>
            <a:srgbClr val="B0742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white face">
            <a:extLst>
              <a:ext uri="{FF2B5EF4-FFF2-40B4-BE49-F238E27FC236}">
                <a16:creationId xmlns:a16="http://schemas.microsoft.com/office/drawing/2014/main" id="{0FC1DB53-6285-DF42-9814-19DA5F16C57F}"/>
              </a:ext>
            </a:extLst>
          </p:cNvPr>
          <p:cNvSpPr/>
          <p:nvPr/>
        </p:nvSpPr>
        <p:spPr>
          <a:xfrm>
            <a:off x="4163497" y="1555290"/>
            <a:ext cx="3898314" cy="48087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outh 2">
            <a:extLst>
              <a:ext uri="{FF2B5EF4-FFF2-40B4-BE49-F238E27FC236}">
                <a16:creationId xmlns:a16="http://schemas.microsoft.com/office/drawing/2014/main" id="{B8C62FFE-2B74-394C-8B91-EDF22FDC5E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101" y="4378927"/>
            <a:ext cx="1956853" cy="1998784"/>
          </a:xfrm>
          <a:prstGeom prst="rect">
            <a:avLst/>
          </a:prstGeom>
        </p:spPr>
      </p:pic>
      <p:pic>
        <p:nvPicPr>
          <p:cNvPr id="9" name="mouth 3">
            <a:extLst>
              <a:ext uri="{FF2B5EF4-FFF2-40B4-BE49-F238E27FC236}">
                <a16:creationId xmlns:a16="http://schemas.microsoft.com/office/drawing/2014/main" id="{C482350C-B3C4-2D4B-908D-CA0AFB17D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1372554">
            <a:off x="4934650" y="4515923"/>
            <a:ext cx="2555774" cy="1380256"/>
          </a:xfrm>
          <a:prstGeom prst="rect">
            <a:avLst/>
          </a:prstGeom>
        </p:spPr>
      </p:pic>
      <p:pic>
        <p:nvPicPr>
          <p:cNvPr id="4" name="mouth  1">
            <a:extLst>
              <a:ext uri="{FF2B5EF4-FFF2-40B4-BE49-F238E27FC236}">
                <a16:creationId xmlns:a16="http://schemas.microsoft.com/office/drawing/2014/main" id="{04CB548E-96D0-C147-9500-03FB040FF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478376" y="4541650"/>
            <a:ext cx="1565865" cy="1802566"/>
          </a:xfrm>
          <a:prstGeom prst="rect">
            <a:avLst/>
          </a:prstGeom>
        </p:spPr>
      </p:pic>
      <p:pic>
        <p:nvPicPr>
          <p:cNvPr id="23" name="mouth 4">
            <a:extLst>
              <a:ext uri="{FF2B5EF4-FFF2-40B4-BE49-F238E27FC236}">
                <a16:creationId xmlns:a16="http://schemas.microsoft.com/office/drawing/2014/main" id="{BB97ACD7-BC33-814D-8E68-39ACE4EED8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0889" y="4507907"/>
            <a:ext cx="2282598" cy="1738698"/>
          </a:xfrm>
          <a:prstGeom prst="rect">
            <a:avLst/>
          </a:prstGeom>
        </p:spPr>
      </p:pic>
      <p:pic>
        <p:nvPicPr>
          <p:cNvPr id="25" name="mouth 5">
            <a:extLst>
              <a:ext uri="{FF2B5EF4-FFF2-40B4-BE49-F238E27FC236}">
                <a16:creationId xmlns:a16="http://schemas.microsoft.com/office/drawing/2014/main" id="{8D06BEB2-FAD5-ED45-9381-6E69916CD4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1018" y="4666489"/>
            <a:ext cx="2339776" cy="1512294"/>
          </a:xfrm>
          <a:prstGeom prst="rect">
            <a:avLst/>
          </a:prstGeom>
        </p:spPr>
      </p:pic>
      <p:pic>
        <p:nvPicPr>
          <p:cNvPr id="29" name="mouth 6">
            <a:extLst>
              <a:ext uri="{FF2B5EF4-FFF2-40B4-BE49-F238E27FC236}">
                <a16:creationId xmlns:a16="http://schemas.microsoft.com/office/drawing/2014/main" id="{B59FC350-E707-8242-A128-6F5D6D67AA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7090" y="4867611"/>
            <a:ext cx="2671318" cy="1824315"/>
          </a:xfrm>
          <a:prstGeom prst="rect">
            <a:avLst/>
          </a:prstGeom>
        </p:spPr>
      </p:pic>
      <p:pic>
        <p:nvPicPr>
          <p:cNvPr id="38" name="nose 1">
            <a:extLst>
              <a:ext uri="{FF2B5EF4-FFF2-40B4-BE49-F238E27FC236}">
                <a16:creationId xmlns:a16="http://schemas.microsoft.com/office/drawing/2014/main" id="{8AEF6CDF-2F6B-C140-90F8-5B3C47E9805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752" b="85830"/>
          <a:stretch/>
        </p:blipFill>
        <p:spPr>
          <a:xfrm>
            <a:off x="5742734" y="3670988"/>
            <a:ext cx="812032" cy="974346"/>
          </a:xfrm>
          <a:prstGeom prst="rect">
            <a:avLst/>
          </a:prstGeom>
        </p:spPr>
      </p:pic>
      <p:pic>
        <p:nvPicPr>
          <p:cNvPr id="37" name="nose 2">
            <a:extLst>
              <a:ext uri="{FF2B5EF4-FFF2-40B4-BE49-F238E27FC236}">
                <a16:creationId xmlns:a16="http://schemas.microsoft.com/office/drawing/2014/main" id="{C15FD641-3048-8046-AA69-B08D5EA88B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62" t="88741" r="86391" b="-1028"/>
          <a:stretch/>
        </p:blipFill>
        <p:spPr>
          <a:xfrm>
            <a:off x="5844789" y="3900803"/>
            <a:ext cx="622697" cy="684166"/>
          </a:xfrm>
          <a:prstGeom prst="rect">
            <a:avLst/>
          </a:prstGeom>
        </p:spPr>
      </p:pic>
      <p:pic>
        <p:nvPicPr>
          <p:cNvPr id="39" name="nose 3">
            <a:extLst>
              <a:ext uri="{FF2B5EF4-FFF2-40B4-BE49-F238E27FC236}">
                <a16:creationId xmlns:a16="http://schemas.microsoft.com/office/drawing/2014/main" id="{BEFA04C0-A881-944A-9BF1-E2A70991F57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-1964" r="-6493"/>
          <a:stretch/>
        </p:blipFill>
        <p:spPr>
          <a:xfrm>
            <a:off x="5542636" y="3725846"/>
            <a:ext cx="1180544" cy="1137356"/>
          </a:xfrm>
          <a:prstGeom prst="rect">
            <a:avLst/>
          </a:prstGeom>
        </p:spPr>
      </p:pic>
      <p:grpSp>
        <p:nvGrpSpPr>
          <p:cNvPr id="162" name="big eye0a">
            <a:extLst>
              <a:ext uri="{FF2B5EF4-FFF2-40B4-BE49-F238E27FC236}">
                <a16:creationId xmlns:a16="http://schemas.microsoft.com/office/drawing/2014/main" id="{222D3DA3-9CF1-AB45-AAAE-748258F0368E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2BCB932-2BA6-0B4B-93F4-5F2ECF16F66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eye 1a">
              <a:extLst>
                <a:ext uri="{FF2B5EF4-FFF2-40B4-BE49-F238E27FC236}">
                  <a16:creationId xmlns:a16="http://schemas.microsoft.com/office/drawing/2014/main" id="{818885B8-6083-6D4C-A5EF-1C41FBC8164F}"/>
                </a:ext>
              </a:extLst>
            </p:cNvPr>
            <p:cNvSpPr/>
            <p:nvPr/>
          </p:nvSpPr>
          <p:spPr>
            <a:xfrm>
              <a:off x="4741208" y="229018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big eye0b">
            <a:extLst>
              <a:ext uri="{FF2B5EF4-FFF2-40B4-BE49-F238E27FC236}">
                <a16:creationId xmlns:a16="http://schemas.microsoft.com/office/drawing/2014/main" id="{540427A7-917B-4549-8EBD-92C7A3F3A47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13EB8917-A5EF-1645-9FB9-CF1B0B31BF8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eye 1b">
              <a:extLst>
                <a:ext uri="{FF2B5EF4-FFF2-40B4-BE49-F238E27FC236}">
                  <a16:creationId xmlns:a16="http://schemas.microsoft.com/office/drawing/2014/main" id="{D2281273-35E7-0549-965C-A1BC60944FED}"/>
                </a:ext>
              </a:extLst>
            </p:cNvPr>
            <p:cNvSpPr/>
            <p:nvPr/>
          </p:nvSpPr>
          <p:spPr>
            <a:xfrm>
              <a:off x="645472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big eye2a">
            <a:extLst>
              <a:ext uri="{FF2B5EF4-FFF2-40B4-BE49-F238E27FC236}">
                <a16:creationId xmlns:a16="http://schemas.microsoft.com/office/drawing/2014/main" id="{9F0CFE1E-9D85-814F-B4F0-5BD60233DE6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6A6AFFD-03CC-3646-A6D3-02B4C3ADEB3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eye 1a">
              <a:extLst>
                <a:ext uri="{FF2B5EF4-FFF2-40B4-BE49-F238E27FC236}">
                  <a16:creationId xmlns:a16="http://schemas.microsoft.com/office/drawing/2014/main" id="{DEF41518-B98B-F04C-949A-C34443D5FB95}"/>
                </a:ext>
              </a:extLst>
            </p:cNvPr>
            <p:cNvSpPr/>
            <p:nvPr/>
          </p:nvSpPr>
          <p:spPr>
            <a:xfrm>
              <a:off x="4443498" y="231144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big eye2b">
            <a:extLst>
              <a:ext uri="{FF2B5EF4-FFF2-40B4-BE49-F238E27FC236}">
                <a16:creationId xmlns:a16="http://schemas.microsoft.com/office/drawing/2014/main" id="{EE38B920-F743-8545-B977-5E53C81AE76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7207B58-90D7-C34A-8782-14D9C19FA47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eye 1b">
              <a:extLst>
                <a:ext uri="{FF2B5EF4-FFF2-40B4-BE49-F238E27FC236}">
                  <a16:creationId xmlns:a16="http://schemas.microsoft.com/office/drawing/2014/main" id="{0BB71D37-6208-6A4C-B62A-543163878BDB}"/>
                </a:ext>
              </a:extLst>
            </p:cNvPr>
            <p:cNvSpPr/>
            <p:nvPr/>
          </p:nvSpPr>
          <p:spPr>
            <a:xfrm>
              <a:off x="6305866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big eye3a">
            <a:extLst>
              <a:ext uri="{FF2B5EF4-FFF2-40B4-BE49-F238E27FC236}">
                <a16:creationId xmlns:a16="http://schemas.microsoft.com/office/drawing/2014/main" id="{0420F186-72EB-1B49-A6CF-E172ED6FDD5A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AA50EA5-45D0-8C43-B0B3-1089121BC892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eye 1a">
              <a:extLst>
                <a:ext uri="{FF2B5EF4-FFF2-40B4-BE49-F238E27FC236}">
                  <a16:creationId xmlns:a16="http://schemas.microsoft.com/office/drawing/2014/main" id="{AD8C1AC8-CF53-754D-916F-1C756CB13DA1}"/>
                </a:ext>
              </a:extLst>
            </p:cNvPr>
            <p:cNvSpPr/>
            <p:nvPr/>
          </p:nvSpPr>
          <p:spPr>
            <a:xfrm>
              <a:off x="461361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big eye3b">
            <a:extLst>
              <a:ext uri="{FF2B5EF4-FFF2-40B4-BE49-F238E27FC236}">
                <a16:creationId xmlns:a16="http://schemas.microsoft.com/office/drawing/2014/main" id="{601E7567-CC7B-FB45-89C8-498DF6D089B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8E6992D-6DD2-2C4C-BA50-2EC2545D3C9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ye 1b">
              <a:extLst>
                <a:ext uri="{FF2B5EF4-FFF2-40B4-BE49-F238E27FC236}">
                  <a16:creationId xmlns:a16="http://schemas.microsoft.com/office/drawing/2014/main" id="{85C43C52-3C3C-8E48-99B2-802E0ABDEDC9}"/>
                </a:ext>
              </a:extLst>
            </p:cNvPr>
            <p:cNvSpPr/>
            <p:nvPr/>
          </p:nvSpPr>
          <p:spPr>
            <a:xfrm>
              <a:off x="6369661" y="24599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big eye1a">
            <a:extLst>
              <a:ext uri="{FF2B5EF4-FFF2-40B4-BE49-F238E27FC236}">
                <a16:creationId xmlns:a16="http://schemas.microsoft.com/office/drawing/2014/main" id="{5905F7CA-2EB7-B14D-88A0-FA9287C6B1B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B4FED7F-FDB2-FE43-AC5D-A1F94A4E7419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eye 1a">
              <a:extLst>
                <a:ext uri="{FF2B5EF4-FFF2-40B4-BE49-F238E27FC236}">
                  <a16:creationId xmlns:a16="http://schemas.microsoft.com/office/drawing/2014/main" id="{C00D728B-48C2-F64C-BB59-3C2C05F249BF}"/>
                </a:ext>
              </a:extLst>
            </p:cNvPr>
            <p:cNvSpPr/>
            <p:nvPr/>
          </p:nvSpPr>
          <p:spPr>
            <a:xfrm>
              <a:off x="4549823" y="205626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big eye1b">
            <a:extLst>
              <a:ext uri="{FF2B5EF4-FFF2-40B4-BE49-F238E27FC236}">
                <a16:creationId xmlns:a16="http://schemas.microsoft.com/office/drawing/2014/main" id="{58F1FCDF-1530-9B46-B742-5F714B077710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B7A6A89-7D93-C541-8B4A-A4FDA7BBBB9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eye 1b">
              <a:extLst>
                <a:ext uri="{FF2B5EF4-FFF2-40B4-BE49-F238E27FC236}">
                  <a16:creationId xmlns:a16="http://schemas.microsoft.com/office/drawing/2014/main" id="{4D8CB82C-9F38-1547-A0B9-9538087ED57F}"/>
                </a:ext>
              </a:extLst>
            </p:cNvPr>
            <p:cNvSpPr/>
            <p:nvPr/>
          </p:nvSpPr>
          <p:spPr>
            <a:xfrm>
              <a:off x="6369661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big eye5a">
            <a:extLst>
              <a:ext uri="{FF2B5EF4-FFF2-40B4-BE49-F238E27FC236}">
                <a16:creationId xmlns:a16="http://schemas.microsoft.com/office/drawing/2014/main" id="{A3B0C183-FD00-A743-BE37-87C164F1038B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39D854C5-A1A3-BC42-BACA-61160A03CA5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eye 1a">
              <a:extLst>
                <a:ext uri="{FF2B5EF4-FFF2-40B4-BE49-F238E27FC236}">
                  <a16:creationId xmlns:a16="http://schemas.microsoft.com/office/drawing/2014/main" id="{036E1A1C-94DE-744D-837D-846BC1932E98}"/>
                </a:ext>
              </a:extLst>
            </p:cNvPr>
            <p:cNvSpPr/>
            <p:nvPr/>
          </p:nvSpPr>
          <p:spPr>
            <a:xfrm>
              <a:off x="5017653" y="226891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big eye5b">
            <a:extLst>
              <a:ext uri="{FF2B5EF4-FFF2-40B4-BE49-F238E27FC236}">
                <a16:creationId xmlns:a16="http://schemas.microsoft.com/office/drawing/2014/main" id="{115D4593-0DFF-FD4B-A73F-D348B3CF83FA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0BB2D70-1B6F-8844-AC81-E2C24BC1BDF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eye 1b">
              <a:extLst>
                <a:ext uri="{FF2B5EF4-FFF2-40B4-BE49-F238E27FC236}">
                  <a16:creationId xmlns:a16="http://schemas.microsoft.com/office/drawing/2014/main" id="{8CFAE890-821C-EF44-B314-3F02247DB287}"/>
                </a:ext>
              </a:extLst>
            </p:cNvPr>
            <p:cNvSpPr/>
            <p:nvPr/>
          </p:nvSpPr>
          <p:spPr>
            <a:xfrm>
              <a:off x="675243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big eye6a">
            <a:extLst>
              <a:ext uri="{FF2B5EF4-FFF2-40B4-BE49-F238E27FC236}">
                <a16:creationId xmlns:a16="http://schemas.microsoft.com/office/drawing/2014/main" id="{5B61A12B-AE62-5F49-8B75-EE30F9D6237F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0212DFE-34A0-EF42-BDA7-4B67337CF765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eye 1a">
              <a:extLst>
                <a:ext uri="{FF2B5EF4-FFF2-40B4-BE49-F238E27FC236}">
                  <a16:creationId xmlns:a16="http://schemas.microsoft.com/office/drawing/2014/main" id="{74C9B197-47ED-C546-9F6A-058389AE74FC}"/>
                </a:ext>
              </a:extLst>
            </p:cNvPr>
            <p:cNvSpPr/>
            <p:nvPr/>
          </p:nvSpPr>
          <p:spPr>
            <a:xfrm>
              <a:off x="482626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big eye6b">
            <a:extLst>
              <a:ext uri="{FF2B5EF4-FFF2-40B4-BE49-F238E27FC236}">
                <a16:creationId xmlns:a16="http://schemas.microsoft.com/office/drawing/2014/main" id="{D73DECEF-6AE3-AA49-90FB-455B2C48BC0C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62944AA-2D6B-484C-BEA1-01C188CE28E7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eye 1b">
              <a:extLst>
                <a:ext uri="{FF2B5EF4-FFF2-40B4-BE49-F238E27FC236}">
                  <a16:creationId xmlns:a16="http://schemas.microsoft.com/office/drawing/2014/main" id="{B8FC541A-5624-C84D-BDC2-AB0444B46862}"/>
                </a:ext>
              </a:extLst>
            </p:cNvPr>
            <p:cNvSpPr/>
            <p:nvPr/>
          </p:nvSpPr>
          <p:spPr>
            <a:xfrm>
              <a:off x="6667371" y="2523770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big eye4a">
            <a:extLst>
              <a:ext uri="{FF2B5EF4-FFF2-40B4-BE49-F238E27FC236}">
                <a16:creationId xmlns:a16="http://schemas.microsoft.com/office/drawing/2014/main" id="{16D5A3D8-042A-2A46-89E8-33568C513EC0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3E213D8-FBAB-9245-8339-C44C4747004D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eye 1a">
              <a:extLst>
                <a:ext uri="{FF2B5EF4-FFF2-40B4-BE49-F238E27FC236}">
                  <a16:creationId xmlns:a16="http://schemas.microsoft.com/office/drawing/2014/main" id="{12C3B6EF-00C9-7B4F-B6EF-207B004D2371}"/>
                </a:ext>
              </a:extLst>
            </p:cNvPr>
            <p:cNvSpPr/>
            <p:nvPr/>
          </p:nvSpPr>
          <p:spPr>
            <a:xfrm>
              <a:off x="4826268" y="207753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big eye4b">
            <a:extLst>
              <a:ext uri="{FF2B5EF4-FFF2-40B4-BE49-F238E27FC236}">
                <a16:creationId xmlns:a16="http://schemas.microsoft.com/office/drawing/2014/main" id="{EA2130DC-3905-B04E-B1C7-A73106DBF17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5187BC3-7B14-934B-BC40-6DBDD9B5D6F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eye 1b">
              <a:extLst>
                <a:ext uri="{FF2B5EF4-FFF2-40B4-BE49-F238E27FC236}">
                  <a16:creationId xmlns:a16="http://schemas.microsoft.com/office/drawing/2014/main" id="{554C661A-6C7F-314C-9669-57796722ABE2}"/>
                </a:ext>
              </a:extLst>
            </p:cNvPr>
            <p:cNvSpPr/>
            <p:nvPr/>
          </p:nvSpPr>
          <p:spPr>
            <a:xfrm>
              <a:off x="6603576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ear b">
            <a:extLst>
              <a:ext uri="{FF2B5EF4-FFF2-40B4-BE49-F238E27FC236}">
                <a16:creationId xmlns:a16="http://schemas.microsoft.com/office/drawing/2014/main" id="{7E718472-0893-EF4F-B744-DFA5EDC3089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452" t="4331" r="26703" b="2152"/>
          <a:stretch/>
        </p:blipFill>
        <p:spPr>
          <a:xfrm>
            <a:off x="7934341" y="2950457"/>
            <a:ext cx="702364" cy="1053236"/>
          </a:xfrm>
          <a:prstGeom prst="rect">
            <a:avLst/>
          </a:prstGeom>
        </p:spPr>
      </p:pic>
      <p:pic>
        <p:nvPicPr>
          <p:cNvPr id="87" name="ear a">
            <a:extLst>
              <a:ext uri="{FF2B5EF4-FFF2-40B4-BE49-F238E27FC236}">
                <a16:creationId xmlns:a16="http://schemas.microsoft.com/office/drawing/2014/main" id="{F4311078-AF64-624E-BEA9-5B7A4E8B4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452" t="4331" r="26703" b="2152"/>
          <a:stretch/>
        </p:blipFill>
        <p:spPr>
          <a:xfrm flipH="1">
            <a:off x="3586101" y="2948302"/>
            <a:ext cx="702364" cy="1053236"/>
          </a:xfrm>
          <a:prstGeom prst="rect">
            <a:avLst/>
          </a:prstGeom>
        </p:spPr>
      </p:pic>
      <p:pic>
        <p:nvPicPr>
          <p:cNvPr id="11" name="cat earb">
            <a:extLst>
              <a:ext uri="{FF2B5EF4-FFF2-40B4-BE49-F238E27FC236}">
                <a16:creationId xmlns:a16="http://schemas.microsoft.com/office/drawing/2014/main" id="{BA1833A1-6BB2-D046-88E2-C9BF8DBF14B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9634"/>
          <a:stretch/>
        </p:blipFill>
        <p:spPr>
          <a:xfrm rot="379234">
            <a:off x="6599008" y="864162"/>
            <a:ext cx="1502951" cy="1624731"/>
          </a:xfrm>
          <a:prstGeom prst="rect">
            <a:avLst/>
          </a:prstGeom>
        </p:spPr>
      </p:pic>
      <p:pic>
        <p:nvPicPr>
          <p:cNvPr id="89" name="cat ear a">
            <a:extLst>
              <a:ext uri="{FF2B5EF4-FFF2-40B4-BE49-F238E27FC236}">
                <a16:creationId xmlns:a16="http://schemas.microsoft.com/office/drawing/2014/main" id="{22E1B42E-06FE-3240-89FA-99D4C60D5E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8849"/>
          <a:stretch/>
        </p:blipFill>
        <p:spPr>
          <a:xfrm rot="21053481">
            <a:off x="4043202" y="932522"/>
            <a:ext cx="1532185" cy="1624731"/>
          </a:xfrm>
          <a:prstGeom prst="rect">
            <a:avLst/>
          </a:prstGeom>
        </p:spPr>
      </p:pic>
      <p:pic>
        <p:nvPicPr>
          <p:cNvPr id="15" name="dog ear a">
            <a:extLst>
              <a:ext uri="{FF2B5EF4-FFF2-40B4-BE49-F238E27FC236}">
                <a16:creationId xmlns:a16="http://schemas.microsoft.com/office/drawing/2014/main" id="{B4D7CEEB-4887-E841-8A4B-099AD358D75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7497" r="74106" b="38454"/>
          <a:stretch/>
        </p:blipFill>
        <p:spPr>
          <a:xfrm rot="21317396">
            <a:off x="3391280" y="2541068"/>
            <a:ext cx="1209289" cy="2101263"/>
          </a:xfrm>
          <a:prstGeom prst="rect">
            <a:avLst/>
          </a:prstGeom>
        </p:spPr>
      </p:pic>
      <p:pic>
        <p:nvPicPr>
          <p:cNvPr id="142" name="dog ear b2">
            <a:extLst>
              <a:ext uri="{FF2B5EF4-FFF2-40B4-BE49-F238E27FC236}">
                <a16:creationId xmlns:a16="http://schemas.microsoft.com/office/drawing/2014/main" id="{F21BA352-1C50-934C-A043-F09AD902966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7497" r="74106" b="38454"/>
          <a:stretch/>
        </p:blipFill>
        <p:spPr>
          <a:xfrm rot="330570" flipH="1">
            <a:off x="7552055" y="2418922"/>
            <a:ext cx="1381164" cy="2399914"/>
          </a:xfrm>
          <a:prstGeom prst="rect">
            <a:avLst/>
          </a:prstGeom>
        </p:spPr>
      </p:pic>
      <p:pic>
        <p:nvPicPr>
          <p:cNvPr id="19" name="cat ear right">
            <a:extLst>
              <a:ext uri="{FF2B5EF4-FFF2-40B4-BE49-F238E27FC236}">
                <a16:creationId xmlns:a16="http://schemas.microsoft.com/office/drawing/2014/main" id="{8671CDD6-CE2C-5442-AF57-74454612A0F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088" r="56671"/>
          <a:stretch/>
        </p:blipFill>
        <p:spPr>
          <a:xfrm rot="373888">
            <a:off x="4029751" y="835100"/>
            <a:ext cx="1599179" cy="2023764"/>
          </a:xfrm>
          <a:prstGeom prst="rect">
            <a:avLst/>
          </a:prstGeom>
        </p:spPr>
      </p:pic>
      <p:pic>
        <p:nvPicPr>
          <p:cNvPr id="91" name="cat ear left">
            <a:extLst>
              <a:ext uri="{FF2B5EF4-FFF2-40B4-BE49-F238E27FC236}">
                <a16:creationId xmlns:a16="http://schemas.microsoft.com/office/drawing/2014/main" id="{828247B0-A6E2-DC47-9DF1-F26C1288DB9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7824" r="9477"/>
          <a:stretch/>
        </p:blipFill>
        <p:spPr>
          <a:xfrm rot="21351849">
            <a:off x="6591412" y="834077"/>
            <a:ext cx="1527108" cy="2023764"/>
          </a:xfrm>
          <a:prstGeom prst="rect">
            <a:avLst/>
          </a:prstGeom>
        </p:spPr>
      </p:pic>
      <p:grpSp>
        <p:nvGrpSpPr>
          <p:cNvPr id="93" name="eye1a">
            <a:extLst>
              <a:ext uri="{FF2B5EF4-FFF2-40B4-BE49-F238E27FC236}">
                <a16:creationId xmlns:a16="http://schemas.microsoft.com/office/drawing/2014/main" id="{41829BB8-E3E5-0E4A-A9C5-EBA097A65AF2}"/>
              </a:ext>
            </a:extLst>
          </p:cNvPr>
          <p:cNvGrpSpPr/>
          <p:nvPr/>
        </p:nvGrpSpPr>
        <p:grpSpPr>
          <a:xfrm>
            <a:off x="4728607" y="2568103"/>
            <a:ext cx="1299980" cy="1299980"/>
            <a:chOff x="4379685" y="1944255"/>
            <a:chExt cx="1484745" cy="1484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E6A619-447D-F548-8FB7-FCC236E73BEC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ye 1a">
              <a:extLst>
                <a:ext uri="{FF2B5EF4-FFF2-40B4-BE49-F238E27FC236}">
                  <a16:creationId xmlns:a16="http://schemas.microsoft.com/office/drawing/2014/main" id="{950F755A-214A-C943-AC40-76D48BFA4B68}"/>
                </a:ext>
              </a:extLst>
            </p:cNvPr>
            <p:cNvSpPr/>
            <p:nvPr/>
          </p:nvSpPr>
          <p:spPr>
            <a:xfrm>
              <a:off x="4557047" y="2191776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eye1b">
            <a:extLst>
              <a:ext uri="{FF2B5EF4-FFF2-40B4-BE49-F238E27FC236}">
                <a16:creationId xmlns:a16="http://schemas.microsoft.com/office/drawing/2014/main" id="{71F58B55-803B-9A4C-B016-59FC18982FF3}"/>
              </a:ext>
            </a:extLst>
          </p:cNvPr>
          <p:cNvGrpSpPr/>
          <p:nvPr/>
        </p:nvGrpSpPr>
        <p:grpSpPr>
          <a:xfrm>
            <a:off x="6204707" y="2568103"/>
            <a:ext cx="1299980" cy="1299980"/>
            <a:chOff x="6096000" y="1944255"/>
            <a:chExt cx="1484745" cy="148474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4A96B0-65C0-B544-97B6-58E11D2014E2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ye 1b">
              <a:extLst>
                <a:ext uri="{FF2B5EF4-FFF2-40B4-BE49-F238E27FC236}">
                  <a16:creationId xmlns:a16="http://schemas.microsoft.com/office/drawing/2014/main" id="{AB0EF1BF-1CA0-AB46-8D2D-F9775B30F19C}"/>
                </a:ext>
              </a:extLst>
            </p:cNvPr>
            <p:cNvSpPr/>
            <p:nvPr/>
          </p:nvSpPr>
          <p:spPr>
            <a:xfrm>
              <a:off x="6422939" y="20418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eye3b">
            <a:extLst>
              <a:ext uri="{FF2B5EF4-FFF2-40B4-BE49-F238E27FC236}">
                <a16:creationId xmlns:a16="http://schemas.microsoft.com/office/drawing/2014/main" id="{8A85B97C-0DE6-EB42-8DAF-70AFA77F480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1E0087A-F628-AB41-9138-9BD5AA11F99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ye 1b">
              <a:extLst>
                <a:ext uri="{FF2B5EF4-FFF2-40B4-BE49-F238E27FC236}">
                  <a16:creationId xmlns:a16="http://schemas.microsoft.com/office/drawing/2014/main" id="{C9D78E24-3397-4348-B032-A247376AABD5}"/>
                </a:ext>
              </a:extLst>
            </p:cNvPr>
            <p:cNvSpPr/>
            <p:nvPr/>
          </p:nvSpPr>
          <p:spPr>
            <a:xfrm>
              <a:off x="6372780" y="295900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eye3a">
            <a:extLst>
              <a:ext uri="{FF2B5EF4-FFF2-40B4-BE49-F238E27FC236}">
                <a16:creationId xmlns:a16="http://schemas.microsoft.com/office/drawing/2014/main" id="{11FB960A-78E3-684F-91F9-98D1227BAE34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C43505-C2DB-C14E-8E7C-35F880F8748A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eye 1a">
              <a:extLst>
                <a:ext uri="{FF2B5EF4-FFF2-40B4-BE49-F238E27FC236}">
                  <a16:creationId xmlns:a16="http://schemas.microsoft.com/office/drawing/2014/main" id="{14CF3BB1-E050-644C-B3BC-E8CC9757B137}"/>
                </a:ext>
              </a:extLst>
            </p:cNvPr>
            <p:cNvSpPr/>
            <p:nvPr/>
          </p:nvSpPr>
          <p:spPr>
            <a:xfrm>
              <a:off x="4885196" y="306847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eye4b">
            <a:extLst>
              <a:ext uri="{FF2B5EF4-FFF2-40B4-BE49-F238E27FC236}">
                <a16:creationId xmlns:a16="http://schemas.microsoft.com/office/drawing/2014/main" id="{A6B77722-3708-9A48-AB65-AEA4F647E3A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247C45-2B66-4C41-B31F-D1E86597171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eye 1b">
              <a:extLst>
                <a:ext uri="{FF2B5EF4-FFF2-40B4-BE49-F238E27FC236}">
                  <a16:creationId xmlns:a16="http://schemas.microsoft.com/office/drawing/2014/main" id="{B81B7775-5C5A-6043-B35F-4503B1E2C2A8}"/>
                </a:ext>
              </a:extLst>
            </p:cNvPr>
            <p:cNvSpPr/>
            <p:nvPr/>
          </p:nvSpPr>
          <p:spPr>
            <a:xfrm>
              <a:off x="7090065" y="2166149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eye4a">
            <a:extLst>
              <a:ext uri="{FF2B5EF4-FFF2-40B4-BE49-F238E27FC236}">
                <a16:creationId xmlns:a16="http://schemas.microsoft.com/office/drawing/2014/main" id="{4C706BF4-ADB0-884D-83B9-FD19EAC12F53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111A9C2-2A1A-F84F-97B0-B23714F785CF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eye 1a">
              <a:extLst>
                <a:ext uri="{FF2B5EF4-FFF2-40B4-BE49-F238E27FC236}">
                  <a16:creationId xmlns:a16="http://schemas.microsoft.com/office/drawing/2014/main" id="{69391A1D-5A51-494B-BA78-CB7BE4570E0E}"/>
                </a:ext>
              </a:extLst>
            </p:cNvPr>
            <p:cNvSpPr/>
            <p:nvPr/>
          </p:nvSpPr>
          <p:spPr>
            <a:xfrm>
              <a:off x="5312223" y="238098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eye6b">
            <a:extLst>
              <a:ext uri="{FF2B5EF4-FFF2-40B4-BE49-F238E27FC236}">
                <a16:creationId xmlns:a16="http://schemas.microsoft.com/office/drawing/2014/main" id="{A5770C67-DDCB-4A43-83FC-E191130D335D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67D9EEA-701C-0147-BF27-FF29504E27C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eye 1b">
              <a:extLst>
                <a:ext uri="{FF2B5EF4-FFF2-40B4-BE49-F238E27FC236}">
                  <a16:creationId xmlns:a16="http://schemas.microsoft.com/office/drawing/2014/main" id="{87C9B6BA-F599-A042-8310-A28D04F015FF}"/>
                </a:ext>
              </a:extLst>
            </p:cNvPr>
            <p:cNvSpPr/>
            <p:nvPr/>
          </p:nvSpPr>
          <p:spPr>
            <a:xfrm>
              <a:off x="7024693" y="301943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eye6a">
            <a:extLst>
              <a:ext uri="{FF2B5EF4-FFF2-40B4-BE49-F238E27FC236}">
                <a16:creationId xmlns:a16="http://schemas.microsoft.com/office/drawing/2014/main" id="{7BB9C49F-52F6-F34E-8F91-F8463873B8BC}"/>
              </a:ext>
            </a:extLst>
          </p:cNvPr>
          <p:cNvGrpSpPr/>
          <p:nvPr/>
        </p:nvGrpSpPr>
        <p:grpSpPr>
          <a:xfrm>
            <a:off x="4728607" y="2567338"/>
            <a:ext cx="1299980" cy="1299980"/>
            <a:chOff x="4379685" y="1944255"/>
            <a:chExt cx="1484745" cy="148474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7C1772-3B5B-594D-97E6-9A577F32064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eye 1a">
              <a:extLst>
                <a:ext uri="{FF2B5EF4-FFF2-40B4-BE49-F238E27FC236}">
                  <a16:creationId xmlns:a16="http://schemas.microsoft.com/office/drawing/2014/main" id="{DC319F15-E08E-634E-B74C-35C6372BBB1B}"/>
                </a:ext>
              </a:extLst>
            </p:cNvPr>
            <p:cNvSpPr/>
            <p:nvPr/>
          </p:nvSpPr>
          <p:spPr>
            <a:xfrm>
              <a:off x="5293245" y="301994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eye0a">
            <a:extLst>
              <a:ext uri="{FF2B5EF4-FFF2-40B4-BE49-F238E27FC236}">
                <a16:creationId xmlns:a16="http://schemas.microsoft.com/office/drawing/2014/main" id="{C4123CD5-E1CD-2845-AE6D-D99C7B70629D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BC0B25-0E69-DA42-A309-495345B18D2E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ye 1a">
              <a:extLst>
                <a:ext uri="{FF2B5EF4-FFF2-40B4-BE49-F238E27FC236}">
                  <a16:creationId xmlns:a16="http://schemas.microsoft.com/office/drawing/2014/main" id="{8DC63521-9031-0A43-95DB-29208ECB690A}"/>
                </a:ext>
              </a:extLst>
            </p:cNvPr>
            <p:cNvSpPr/>
            <p:nvPr/>
          </p:nvSpPr>
          <p:spPr>
            <a:xfrm>
              <a:off x="4985491" y="257030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eye0b">
            <a:extLst>
              <a:ext uri="{FF2B5EF4-FFF2-40B4-BE49-F238E27FC236}">
                <a16:creationId xmlns:a16="http://schemas.microsoft.com/office/drawing/2014/main" id="{5C33C077-6B17-3A4D-9AF7-2DF59A41469A}"/>
              </a:ext>
            </a:extLst>
          </p:cNvPr>
          <p:cNvGrpSpPr/>
          <p:nvPr/>
        </p:nvGrpSpPr>
        <p:grpSpPr>
          <a:xfrm>
            <a:off x="6206342" y="2567848"/>
            <a:ext cx="1299980" cy="1299980"/>
            <a:chOff x="6096000" y="1944255"/>
            <a:chExt cx="1484745" cy="14847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1A9E68-5CA5-4048-9525-8AF65362CB3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ye 1b">
              <a:extLst>
                <a:ext uri="{FF2B5EF4-FFF2-40B4-BE49-F238E27FC236}">
                  <a16:creationId xmlns:a16="http://schemas.microsoft.com/office/drawing/2014/main" id="{788B50B3-5092-F343-8C0B-E992227D6823}"/>
                </a:ext>
              </a:extLst>
            </p:cNvPr>
            <p:cNvSpPr/>
            <p:nvPr/>
          </p:nvSpPr>
          <p:spPr>
            <a:xfrm>
              <a:off x="6698301" y="2542267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abbit nose">
            <a:extLst>
              <a:ext uri="{FF2B5EF4-FFF2-40B4-BE49-F238E27FC236}">
                <a16:creationId xmlns:a16="http://schemas.microsoft.com/office/drawing/2014/main" id="{4D0C76CE-3D4A-1044-8B89-A8C1BE677C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8720" y="3722009"/>
            <a:ext cx="2376601" cy="2376601"/>
          </a:xfrm>
          <a:prstGeom prst="rect">
            <a:avLst/>
          </a:prstGeom>
        </p:spPr>
      </p:pic>
      <p:pic>
        <p:nvPicPr>
          <p:cNvPr id="8" name="pig nose">
            <a:extLst>
              <a:ext uri="{FF2B5EF4-FFF2-40B4-BE49-F238E27FC236}">
                <a16:creationId xmlns:a16="http://schemas.microsoft.com/office/drawing/2014/main" id="{8265EB23-6174-044F-8270-9E9C673D522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5338930" y="3634233"/>
            <a:ext cx="1539258" cy="1410987"/>
          </a:xfrm>
          <a:prstGeom prst="rect">
            <a:avLst/>
          </a:prstGeom>
        </p:spPr>
      </p:pic>
      <p:pic>
        <p:nvPicPr>
          <p:cNvPr id="24" name="cat nose">
            <a:extLst>
              <a:ext uri="{FF2B5EF4-FFF2-40B4-BE49-F238E27FC236}">
                <a16:creationId xmlns:a16="http://schemas.microsoft.com/office/drawing/2014/main" id="{8E07E59F-8037-5A42-93EA-5EA0F353375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257" t="26878" r="2623" b="31727"/>
          <a:stretch/>
        </p:blipFill>
        <p:spPr>
          <a:xfrm>
            <a:off x="4333896" y="3962542"/>
            <a:ext cx="3644944" cy="1620273"/>
          </a:xfrm>
          <a:prstGeom prst="rect">
            <a:avLst/>
          </a:prstGeom>
        </p:spPr>
      </p:pic>
      <p:pic>
        <p:nvPicPr>
          <p:cNvPr id="27" name="dog nose">
            <a:extLst>
              <a:ext uri="{FF2B5EF4-FFF2-40B4-BE49-F238E27FC236}">
                <a16:creationId xmlns:a16="http://schemas.microsoft.com/office/drawing/2014/main" id="{F6CE17F3-BFFE-DE47-830F-8AB546A9F5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62811" y="3720169"/>
            <a:ext cx="3543478" cy="3213290"/>
          </a:xfrm>
          <a:prstGeom prst="rect">
            <a:avLst/>
          </a:prstGeom>
        </p:spPr>
      </p:pic>
      <p:pic>
        <p:nvPicPr>
          <p:cNvPr id="97" name="hair">
            <a:extLst>
              <a:ext uri="{FF2B5EF4-FFF2-40B4-BE49-F238E27FC236}">
                <a16:creationId xmlns:a16="http://schemas.microsoft.com/office/drawing/2014/main" id="{F11F970C-5886-AE47-9149-6696B2F5D08D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4262798" y="1138186"/>
            <a:ext cx="3776417" cy="1729138"/>
          </a:xfrm>
          <a:prstGeom prst="rect">
            <a:avLst/>
          </a:prstGeom>
        </p:spPr>
      </p:pic>
      <p:pic>
        <p:nvPicPr>
          <p:cNvPr id="49" name="eyebrows 1">
            <a:extLst>
              <a:ext uri="{FF2B5EF4-FFF2-40B4-BE49-F238E27FC236}">
                <a16:creationId xmlns:a16="http://schemas.microsoft.com/office/drawing/2014/main" id="{C1D53E1C-883A-5147-9411-C6F6B6E45413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1492" r="21481" b="64339"/>
          <a:stretch/>
        </p:blipFill>
        <p:spPr>
          <a:xfrm>
            <a:off x="4825287" y="2044661"/>
            <a:ext cx="2617350" cy="666116"/>
          </a:xfrm>
          <a:prstGeom prst="rect">
            <a:avLst/>
          </a:prstGeom>
        </p:spPr>
      </p:pic>
      <p:pic>
        <p:nvPicPr>
          <p:cNvPr id="47" name="eyebrows 2">
            <a:extLst>
              <a:ext uri="{FF2B5EF4-FFF2-40B4-BE49-F238E27FC236}">
                <a16:creationId xmlns:a16="http://schemas.microsoft.com/office/drawing/2014/main" id="{D954B59D-0C11-9A4C-9263-D94548EA26E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5410" r="7331" b="22356"/>
          <a:stretch/>
        </p:blipFill>
        <p:spPr>
          <a:xfrm>
            <a:off x="4811034" y="2109641"/>
            <a:ext cx="2558933" cy="515409"/>
          </a:xfrm>
          <a:prstGeom prst="rect">
            <a:avLst/>
          </a:prstGeom>
        </p:spPr>
      </p:pic>
      <p:pic>
        <p:nvPicPr>
          <p:cNvPr id="45" name="eyebrows 3">
            <a:extLst>
              <a:ext uri="{FF2B5EF4-FFF2-40B4-BE49-F238E27FC236}">
                <a16:creationId xmlns:a16="http://schemas.microsoft.com/office/drawing/2014/main" id="{29036150-B994-D343-92D3-C173F094068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58100" y="1165943"/>
            <a:ext cx="4670225" cy="1545622"/>
          </a:xfrm>
          <a:prstGeom prst="rect">
            <a:avLst/>
          </a:prstGeom>
        </p:spPr>
      </p:pic>
      <p:pic>
        <p:nvPicPr>
          <p:cNvPr id="41" name="glasses">
            <a:extLst>
              <a:ext uri="{FF2B5EF4-FFF2-40B4-BE49-F238E27FC236}">
                <a16:creationId xmlns:a16="http://schemas.microsoft.com/office/drawing/2014/main" id="{FC3EB080-AFD5-7F42-86A3-6AB35F03644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26161" y="2608783"/>
            <a:ext cx="3155579" cy="12545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350909-AAAB-9C45-92F2-D1E60010194A}"/>
              </a:ext>
            </a:extLst>
          </p:cNvPr>
          <p:cNvSpPr txBox="1"/>
          <p:nvPr/>
        </p:nvSpPr>
        <p:spPr>
          <a:xfrm>
            <a:off x="3099389" y="62007"/>
            <a:ext cx="594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Insert topic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92" name="cp4">
            <a:extLst>
              <a:ext uri="{FF2B5EF4-FFF2-40B4-BE49-F238E27FC236}">
                <a16:creationId xmlns:a16="http://schemas.microsoft.com/office/drawing/2014/main" id="{3CFF5FB1-CB82-E843-AA18-1D8AE3BA7E35}"/>
              </a:ext>
            </a:extLst>
          </p:cNvPr>
          <p:cNvGrpSpPr/>
          <p:nvPr/>
        </p:nvGrpSpPr>
        <p:grpSpPr>
          <a:xfrm>
            <a:off x="9937929" y="98437"/>
            <a:ext cx="2160000" cy="2160000"/>
            <a:chOff x="3259625" y="491599"/>
            <a:chExt cx="1440000" cy="144000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DB8E06E-0D6B-B64A-A132-5C272A00E9C1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70461948-92E8-4544-A354-F8E6B2335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8" name="cp6">
            <a:extLst>
              <a:ext uri="{FF2B5EF4-FFF2-40B4-BE49-F238E27FC236}">
                <a16:creationId xmlns:a16="http://schemas.microsoft.com/office/drawing/2014/main" id="{1AC124E6-D7AD-D24F-AAD5-787114D1AAF7}"/>
              </a:ext>
            </a:extLst>
          </p:cNvPr>
          <p:cNvGrpSpPr/>
          <p:nvPr/>
        </p:nvGrpSpPr>
        <p:grpSpPr>
          <a:xfrm>
            <a:off x="9936304" y="4612317"/>
            <a:ext cx="2160000" cy="2160000"/>
            <a:chOff x="3259625" y="491599"/>
            <a:chExt cx="1440000" cy="1440000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E0C83B41-2FD0-1B4F-8CA2-F5F3FDF36561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E74959EF-4FBA-FC44-BCAB-6D09F5C1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9" name="cp1r">
            <a:extLst>
              <a:ext uri="{FF2B5EF4-FFF2-40B4-BE49-F238E27FC236}">
                <a16:creationId xmlns:a16="http://schemas.microsoft.com/office/drawing/2014/main" id="{6F2BF8F6-36E8-6F45-A64D-81C356F52F3D}"/>
              </a:ext>
            </a:extLst>
          </p:cNvPr>
          <p:cNvGrpSpPr/>
          <p:nvPr/>
        </p:nvGrpSpPr>
        <p:grpSpPr>
          <a:xfrm>
            <a:off x="100345" y="92381"/>
            <a:ext cx="2160000" cy="2160000"/>
            <a:chOff x="3259625" y="491599"/>
            <a:chExt cx="1440000" cy="1440000"/>
          </a:xfrm>
        </p:grpSpPr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70F16166-5C53-0342-8C09-CCC500791F5F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324ABC0F-3380-814C-B511-CF9C818E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5" name="cp3r">
            <a:extLst>
              <a:ext uri="{FF2B5EF4-FFF2-40B4-BE49-F238E27FC236}">
                <a16:creationId xmlns:a16="http://schemas.microsoft.com/office/drawing/2014/main" id="{3922F828-6018-8F4A-B50B-78AA2151C7E9}"/>
              </a:ext>
            </a:extLst>
          </p:cNvPr>
          <p:cNvGrpSpPr/>
          <p:nvPr/>
        </p:nvGrpSpPr>
        <p:grpSpPr>
          <a:xfrm>
            <a:off x="98720" y="4606261"/>
            <a:ext cx="2160000" cy="2160000"/>
            <a:chOff x="3259625" y="491599"/>
            <a:chExt cx="1440000" cy="1440000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10EF5C3-782A-D948-9CF8-6A514C160D8D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293A3249-5E61-7B4B-8CD1-C60AE11D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ear button">
            <a:extLst>
              <a:ext uri="{FF2B5EF4-FFF2-40B4-BE49-F238E27FC236}">
                <a16:creationId xmlns:a16="http://schemas.microsoft.com/office/drawing/2014/main" id="{77CEFBD1-4CDA-EF4F-A6F5-7BB8A0A6006E}"/>
              </a:ext>
            </a:extLst>
          </p:cNvPr>
          <p:cNvSpPr/>
          <p:nvPr/>
        </p:nvSpPr>
        <p:spPr>
          <a:xfrm>
            <a:off x="9407684" y="2262956"/>
            <a:ext cx="2736775" cy="9979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air button">
            <a:extLst>
              <a:ext uri="{FF2B5EF4-FFF2-40B4-BE49-F238E27FC236}">
                <a16:creationId xmlns:a16="http://schemas.microsoft.com/office/drawing/2014/main" id="{5F542879-B8D0-B846-9EB9-C4A0C1233D31}"/>
              </a:ext>
            </a:extLst>
          </p:cNvPr>
          <p:cNvSpPr/>
          <p:nvPr/>
        </p:nvSpPr>
        <p:spPr>
          <a:xfrm>
            <a:off x="39423" y="2303181"/>
            <a:ext cx="2366338" cy="10666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ye change">
            <a:extLst>
              <a:ext uri="{FF2B5EF4-FFF2-40B4-BE49-F238E27FC236}">
                <a16:creationId xmlns:a16="http://schemas.microsoft.com/office/drawing/2014/main" id="{957F4814-EC02-AD43-92A0-529F2B46CE83}"/>
              </a:ext>
            </a:extLst>
          </p:cNvPr>
          <p:cNvSpPr/>
          <p:nvPr/>
        </p:nvSpPr>
        <p:spPr>
          <a:xfrm>
            <a:off x="-48156" y="3456319"/>
            <a:ext cx="2444030" cy="1125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ackground change">
            <a:extLst>
              <a:ext uri="{FF2B5EF4-FFF2-40B4-BE49-F238E27FC236}">
                <a16:creationId xmlns:a16="http://schemas.microsoft.com/office/drawing/2014/main" id="{37059F5E-5BB1-674B-8EDC-37F8F251F4B1}"/>
              </a:ext>
            </a:extLst>
          </p:cNvPr>
          <p:cNvSpPr/>
          <p:nvPr/>
        </p:nvSpPr>
        <p:spPr>
          <a:xfrm>
            <a:off x="9147213" y="3364264"/>
            <a:ext cx="3005364" cy="11571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5" grpId="0" animBg="1"/>
      <p:bldP spid="85" grpId="1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4">
            <a:extLst>
              <a:ext uri="{FF2B5EF4-FFF2-40B4-BE49-F238E27FC236}">
                <a16:creationId xmlns:a16="http://schemas.microsoft.com/office/drawing/2014/main" id="{E50D59F5-C639-C74B-B1B5-8D7F0419BB3A}"/>
              </a:ext>
            </a:extLst>
          </p:cNvPr>
          <p:cNvSpPr/>
          <p:nvPr/>
        </p:nvSpPr>
        <p:spPr>
          <a:xfrm>
            <a:off x="0" y="-2449"/>
            <a:ext cx="12192000" cy="6860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background 2">
            <a:extLst>
              <a:ext uri="{FF2B5EF4-FFF2-40B4-BE49-F238E27FC236}">
                <a16:creationId xmlns:a16="http://schemas.microsoft.com/office/drawing/2014/main" id="{F1789348-7E5B-5745-AE2A-B63C870AE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7" b="4420"/>
          <a:stretch/>
        </p:blipFill>
        <p:spPr>
          <a:xfrm>
            <a:off x="0" y="-2449"/>
            <a:ext cx="12250125" cy="6860449"/>
          </a:xfrm>
          <a:prstGeom prst="rect">
            <a:avLst/>
          </a:prstGeom>
        </p:spPr>
      </p:pic>
      <p:pic>
        <p:nvPicPr>
          <p:cNvPr id="182" name="background 1">
            <a:extLst>
              <a:ext uri="{FF2B5EF4-FFF2-40B4-BE49-F238E27FC236}">
                <a16:creationId xmlns:a16="http://schemas.microsoft.com/office/drawing/2014/main" id="{205968E2-ED94-CB49-8B35-2793CBBBC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03" r="3412"/>
          <a:stretch/>
        </p:blipFill>
        <p:spPr>
          <a:xfrm>
            <a:off x="-258618" y="-2450"/>
            <a:ext cx="12508743" cy="6860449"/>
          </a:xfrm>
          <a:prstGeom prst="rect">
            <a:avLst/>
          </a:prstGeom>
        </p:spPr>
      </p:pic>
      <p:pic>
        <p:nvPicPr>
          <p:cNvPr id="1026" name="background 3" descr="Sunny Background | OpenGameArt.org">
            <a:extLst>
              <a:ext uri="{FF2B5EF4-FFF2-40B4-BE49-F238E27FC236}">
                <a16:creationId xmlns:a16="http://schemas.microsoft.com/office/drawing/2014/main" id="{5420CB0D-6C74-1947-833C-FFB08F2E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at earb">
            <a:extLst>
              <a:ext uri="{FF2B5EF4-FFF2-40B4-BE49-F238E27FC236}">
                <a16:creationId xmlns:a16="http://schemas.microsoft.com/office/drawing/2014/main" id="{BA1833A1-6BB2-D046-88E2-C9BF8DBF1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34"/>
          <a:stretch/>
        </p:blipFill>
        <p:spPr>
          <a:xfrm rot="485479">
            <a:off x="7061313" y="457936"/>
            <a:ext cx="1502951" cy="1624731"/>
          </a:xfrm>
          <a:prstGeom prst="rect">
            <a:avLst/>
          </a:prstGeom>
        </p:spPr>
      </p:pic>
      <p:pic>
        <p:nvPicPr>
          <p:cNvPr id="89" name="cat ear a">
            <a:extLst>
              <a:ext uri="{FF2B5EF4-FFF2-40B4-BE49-F238E27FC236}">
                <a16:creationId xmlns:a16="http://schemas.microsoft.com/office/drawing/2014/main" id="{22E1B42E-06FE-3240-89FA-99D4C60D5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849"/>
          <a:stretch/>
        </p:blipFill>
        <p:spPr>
          <a:xfrm rot="21078239">
            <a:off x="3520515" y="506219"/>
            <a:ext cx="1532185" cy="1624731"/>
          </a:xfrm>
          <a:prstGeom prst="rect">
            <a:avLst/>
          </a:prstGeom>
        </p:spPr>
      </p:pic>
      <p:pic>
        <p:nvPicPr>
          <p:cNvPr id="19" name="cat ear right">
            <a:extLst>
              <a:ext uri="{FF2B5EF4-FFF2-40B4-BE49-F238E27FC236}">
                <a16:creationId xmlns:a16="http://schemas.microsoft.com/office/drawing/2014/main" id="{8671CDD6-CE2C-5442-AF57-74454612A0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88" r="56671"/>
          <a:stretch/>
        </p:blipFill>
        <p:spPr>
          <a:xfrm rot="202585">
            <a:off x="3427979" y="478760"/>
            <a:ext cx="1599179" cy="2023764"/>
          </a:xfrm>
          <a:prstGeom prst="rect">
            <a:avLst/>
          </a:prstGeom>
        </p:spPr>
      </p:pic>
      <p:pic>
        <p:nvPicPr>
          <p:cNvPr id="91" name="cat ear left">
            <a:extLst>
              <a:ext uri="{FF2B5EF4-FFF2-40B4-BE49-F238E27FC236}">
                <a16:creationId xmlns:a16="http://schemas.microsoft.com/office/drawing/2014/main" id="{828247B0-A6E2-DC47-9DF1-F26C1288DB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824" r="9477"/>
          <a:stretch/>
        </p:blipFill>
        <p:spPr>
          <a:xfrm>
            <a:off x="7124674" y="487389"/>
            <a:ext cx="1527108" cy="2023764"/>
          </a:xfrm>
          <a:prstGeom prst="rect">
            <a:avLst/>
          </a:prstGeom>
        </p:spPr>
      </p:pic>
      <p:pic>
        <p:nvPicPr>
          <p:cNvPr id="21" name="rabbit ear a">
            <a:extLst>
              <a:ext uri="{FF2B5EF4-FFF2-40B4-BE49-F238E27FC236}">
                <a16:creationId xmlns:a16="http://schemas.microsoft.com/office/drawing/2014/main" id="{063BA251-0A21-D54E-A502-D6B22854D1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818"/>
          <a:stretch/>
        </p:blipFill>
        <p:spPr>
          <a:xfrm>
            <a:off x="3421046" y="192950"/>
            <a:ext cx="1307603" cy="1639807"/>
          </a:xfrm>
          <a:prstGeom prst="rect">
            <a:avLst/>
          </a:prstGeom>
        </p:spPr>
      </p:pic>
      <p:pic>
        <p:nvPicPr>
          <p:cNvPr id="94" name="rabbit ear b">
            <a:extLst>
              <a:ext uri="{FF2B5EF4-FFF2-40B4-BE49-F238E27FC236}">
                <a16:creationId xmlns:a16="http://schemas.microsoft.com/office/drawing/2014/main" id="{6E34D779-6E22-F54C-84A1-C97F9B5E1B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99"/>
          <a:stretch/>
        </p:blipFill>
        <p:spPr>
          <a:xfrm>
            <a:off x="7364393" y="198648"/>
            <a:ext cx="1311142" cy="1607482"/>
          </a:xfrm>
          <a:prstGeom prst="rect">
            <a:avLst/>
          </a:prstGeom>
        </p:spPr>
      </p:pic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5AFE3CA-2D0B-D042-A7C2-88CB2C235048}"/>
              </a:ext>
            </a:extLst>
          </p:cNvPr>
          <p:cNvGrpSpPr/>
          <p:nvPr/>
        </p:nvGrpSpPr>
        <p:grpSpPr>
          <a:xfrm>
            <a:off x="2784419" y="719850"/>
            <a:ext cx="6598511" cy="6138150"/>
            <a:chOff x="2815033" y="607830"/>
            <a:chExt cx="6598511" cy="6138150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364021F1-759C-554D-8D95-4D77F4069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15033" y="607830"/>
              <a:ext cx="6598511" cy="6138150"/>
            </a:xfrm>
            <a:prstGeom prst="rect">
              <a:avLst/>
            </a:prstGeom>
          </p:spPr>
        </p:pic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E422B82-DC90-314F-8796-34411BB578A5}"/>
                </a:ext>
              </a:extLst>
            </p:cNvPr>
            <p:cNvSpPr/>
            <p:nvPr/>
          </p:nvSpPr>
          <p:spPr>
            <a:xfrm>
              <a:off x="4608704" y="2444079"/>
              <a:ext cx="3127088" cy="3914191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44279FF1-2761-BC41-911C-A94831EE667C}"/>
                </a:ext>
              </a:extLst>
            </p:cNvPr>
            <p:cNvSpPr/>
            <p:nvPr/>
          </p:nvSpPr>
          <p:spPr>
            <a:xfrm>
              <a:off x="4380861" y="2652107"/>
              <a:ext cx="1715140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C0E92EC-A8C7-9842-BB56-E3FB44E5A27F}"/>
                </a:ext>
              </a:extLst>
            </p:cNvPr>
            <p:cNvSpPr/>
            <p:nvPr/>
          </p:nvSpPr>
          <p:spPr>
            <a:xfrm>
              <a:off x="6224893" y="2731348"/>
              <a:ext cx="1715140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AA50306-893D-6E49-B4DF-2ACDA443F8FD}"/>
                </a:ext>
              </a:extLst>
            </p:cNvPr>
            <p:cNvSpPr/>
            <p:nvPr/>
          </p:nvSpPr>
          <p:spPr>
            <a:xfrm>
              <a:off x="5179506" y="1599594"/>
              <a:ext cx="1809186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5112035-8810-D443-9386-CE07EF161620}"/>
                </a:ext>
              </a:extLst>
            </p:cNvPr>
            <p:cNvSpPr/>
            <p:nvPr/>
          </p:nvSpPr>
          <p:spPr>
            <a:xfrm>
              <a:off x="5008987" y="2167672"/>
              <a:ext cx="519631" cy="780994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D3A29B26-A540-5746-970E-5344E2BF0D73}"/>
                </a:ext>
              </a:extLst>
            </p:cNvPr>
            <p:cNvSpPr/>
            <p:nvPr/>
          </p:nvSpPr>
          <p:spPr>
            <a:xfrm>
              <a:off x="6675061" y="2179390"/>
              <a:ext cx="519631" cy="780994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3E9EA58-12C0-EF4D-AB2A-7D7683384D48}"/>
                </a:ext>
              </a:extLst>
            </p:cNvPr>
            <p:cNvSpPr/>
            <p:nvPr/>
          </p:nvSpPr>
          <p:spPr>
            <a:xfrm>
              <a:off x="4228292" y="3353182"/>
              <a:ext cx="519631" cy="1343983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7355AD01-9980-E148-B1AE-20A7A5329FBC}"/>
                </a:ext>
              </a:extLst>
            </p:cNvPr>
            <p:cNvSpPr/>
            <p:nvPr/>
          </p:nvSpPr>
          <p:spPr>
            <a:xfrm rot="20150061">
              <a:off x="4433988" y="4241829"/>
              <a:ext cx="519631" cy="1343983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4BFA6558-37FC-A741-A425-E6F775111EDD}"/>
                </a:ext>
              </a:extLst>
            </p:cNvPr>
            <p:cNvSpPr/>
            <p:nvPr/>
          </p:nvSpPr>
          <p:spPr>
            <a:xfrm rot="16770912">
              <a:off x="5485365" y="5080396"/>
              <a:ext cx="846061" cy="1718441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mouth 2">
            <a:extLst>
              <a:ext uri="{FF2B5EF4-FFF2-40B4-BE49-F238E27FC236}">
                <a16:creationId xmlns:a16="http://schemas.microsoft.com/office/drawing/2014/main" id="{B8C62FFE-2B74-394C-8B91-EDF22FDC5E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4101" y="4378927"/>
            <a:ext cx="1956853" cy="1998784"/>
          </a:xfrm>
          <a:prstGeom prst="rect">
            <a:avLst/>
          </a:prstGeom>
        </p:spPr>
      </p:pic>
      <p:pic>
        <p:nvPicPr>
          <p:cNvPr id="9" name="mouth 3">
            <a:extLst>
              <a:ext uri="{FF2B5EF4-FFF2-40B4-BE49-F238E27FC236}">
                <a16:creationId xmlns:a16="http://schemas.microsoft.com/office/drawing/2014/main" id="{C482350C-B3C4-2D4B-908D-CA0AFB17DE3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 rot="21372554">
            <a:off x="4934650" y="4515923"/>
            <a:ext cx="2555774" cy="1380256"/>
          </a:xfrm>
          <a:prstGeom prst="rect">
            <a:avLst/>
          </a:prstGeom>
        </p:spPr>
      </p:pic>
      <p:pic>
        <p:nvPicPr>
          <p:cNvPr id="4" name="mouth  1">
            <a:extLst>
              <a:ext uri="{FF2B5EF4-FFF2-40B4-BE49-F238E27FC236}">
                <a16:creationId xmlns:a16="http://schemas.microsoft.com/office/drawing/2014/main" id="{04CB548E-96D0-C147-9500-03FB040FFD0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478376" y="4541650"/>
            <a:ext cx="1565865" cy="1802566"/>
          </a:xfrm>
          <a:prstGeom prst="rect">
            <a:avLst/>
          </a:prstGeom>
        </p:spPr>
      </p:pic>
      <p:pic>
        <p:nvPicPr>
          <p:cNvPr id="23" name="mouth 4">
            <a:extLst>
              <a:ext uri="{FF2B5EF4-FFF2-40B4-BE49-F238E27FC236}">
                <a16:creationId xmlns:a16="http://schemas.microsoft.com/office/drawing/2014/main" id="{BB97ACD7-BC33-814D-8E68-39ACE4EED8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0889" y="4507907"/>
            <a:ext cx="2282598" cy="1738698"/>
          </a:xfrm>
          <a:prstGeom prst="rect">
            <a:avLst/>
          </a:prstGeom>
        </p:spPr>
      </p:pic>
      <p:pic>
        <p:nvPicPr>
          <p:cNvPr id="25" name="mouth 5">
            <a:extLst>
              <a:ext uri="{FF2B5EF4-FFF2-40B4-BE49-F238E27FC236}">
                <a16:creationId xmlns:a16="http://schemas.microsoft.com/office/drawing/2014/main" id="{8D06BEB2-FAD5-ED45-9381-6E69916CD4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1018" y="4666489"/>
            <a:ext cx="2339776" cy="1512294"/>
          </a:xfrm>
          <a:prstGeom prst="rect">
            <a:avLst/>
          </a:prstGeom>
        </p:spPr>
      </p:pic>
      <p:pic>
        <p:nvPicPr>
          <p:cNvPr id="29" name="mouth 6">
            <a:extLst>
              <a:ext uri="{FF2B5EF4-FFF2-40B4-BE49-F238E27FC236}">
                <a16:creationId xmlns:a16="http://schemas.microsoft.com/office/drawing/2014/main" id="{B59FC350-E707-8242-A128-6F5D6D67AA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7090" y="4867611"/>
            <a:ext cx="2671318" cy="1824315"/>
          </a:xfrm>
          <a:prstGeom prst="rect">
            <a:avLst/>
          </a:prstGeom>
        </p:spPr>
      </p:pic>
      <p:pic>
        <p:nvPicPr>
          <p:cNvPr id="38" name="nose 1">
            <a:extLst>
              <a:ext uri="{FF2B5EF4-FFF2-40B4-BE49-F238E27FC236}">
                <a16:creationId xmlns:a16="http://schemas.microsoft.com/office/drawing/2014/main" id="{8AEF6CDF-2F6B-C140-90F8-5B3C47E9805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6752" b="85830"/>
          <a:stretch/>
        </p:blipFill>
        <p:spPr>
          <a:xfrm>
            <a:off x="5742734" y="3670988"/>
            <a:ext cx="812032" cy="974346"/>
          </a:xfrm>
          <a:prstGeom prst="rect">
            <a:avLst/>
          </a:prstGeom>
        </p:spPr>
      </p:pic>
      <p:pic>
        <p:nvPicPr>
          <p:cNvPr id="37" name="nose 2">
            <a:extLst>
              <a:ext uri="{FF2B5EF4-FFF2-40B4-BE49-F238E27FC236}">
                <a16:creationId xmlns:a16="http://schemas.microsoft.com/office/drawing/2014/main" id="{C15FD641-3048-8046-AA69-B08D5EA88B2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062" t="88741" r="86391" b="-1028"/>
          <a:stretch/>
        </p:blipFill>
        <p:spPr>
          <a:xfrm>
            <a:off x="5844789" y="3900803"/>
            <a:ext cx="622697" cy="684166"/>
          </a:xfrm>
          <a:prstGeom prst="rect">
            <a:avLst/>
          </a:prstGeom>
        </p:spPr>
      </p:pic>
      <p:pic>
        <p:nvPicPr>
          <p:cNvPr id="39" name="nose 3">
            <a:extLst>
              <a:ext uri="{FF2B5EF4-FFF2-40B4-BE49-F238E27FC236}">
                <a16:creationId xmlns:a16="http://schemas.microsoft.com/office/drawing/2014/main" id="{BEFA04C0-A881-944A-9BF1-E2A70991F5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964" r="-6493"/>
          <a:stretch/>
        </p:blipFill>
        <p:spPr>
          <a:xfrm>
            <a:off x="5542636" y="3725846"/>
            <a:ext cx="1180544" cy="1137356"/>
          </a:xfrm>
          <a:prstGeom prst="rect">
            <a:avLst/>
          </a:prstGeom>
        </p:spPr>
      </p:pic>
      <p:grpSp>
        <p:nvGrpSpPr>
          <p:cNvPr id="162" name="big eye0a">
            <a:extLst>
              <a:ext uri="{FF2B5EF4-FFF2-40B4-BE49-F238E27FC236}">
                <a16:creationId xmlns:a16="http://schemas.microsoft.com/office/drawing/2014/main" id="{222D3DA3-9CF1-AB45-AAAE-748258F0368E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2BCB932-2BA6-0B4B-93F4-5F2ECF16F66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eye 1a">
              <a:extLst>
                <a:ext uri="{FF2B5EF4-FFF2-40B4-BE49-F238E27FC236}">
                  <a16:creationId xmlns:a16="http://schemas.microsoft.com/office/drawing/2014/main" id="{818885B8-6083-6D4C-A5EF-1C41FBC8164F}"/>
                </a:ext>
              </a:extLst>
            </p:cNvPr>
            <p:cNvSpPr/>
            <p:nvPr/>
          </p:nvSpPr>
          <p:spPr>
            <a:xfrm>
              <a:off x="4741208" y="229018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big eye0b">
            <a:extLst>
              <a:ext uri="{FF2B5EF4-FFF2-40B4-BE49-F238E27FC236}">
                <a16:creationId xmlns:a16="http://schemas.microsoft.com/office/drawing/2014/main" id="{540427A7-917B-4549-8EBD-92C7A3F3A47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13EB8917-A5EF-1645-9FB9-CF1B0B31BF8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eye 1b">
              <a:extLst>
                <a:ext uri="{FF2B5EF4-FFF2-40B4-BE49-F238E27FC236}">
                  <a16:creationId xmlns:a16="http://schemas.microsoft.com/office/drawing/2014/main" id="{D2281273-35E7-0549-965C-A1BC60944FED}"/>
                </a:ext>
              </a:extLst>
            </p:cNvPr>
            <p:cNvSpPr/>
            <p:nvPr/>
          </p:nvSpPr>
          <p:spPr>
            <a:xfrm>
              <a:off x="645472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big eye2a">
            <a:extLst>
              <a:ext uri="{FF2B5EF4-FFF2-40B4-BE49-F238E27FC236}">
                <a16:creationId xmlns:a16="http://schemas.microsoft.com/office/drawing/2014/main" id="{9F0CFE1E-9D85-814F-B4F0-5BD60233DE6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6A6AFFD-03CC-3646-A6D3-02B4C3ADEB3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eye 1a">
              <a:extLst>
                <a:ext uri="{FF2B5EF4-FFF2-40B4-BE49-F238E27FC236}">
                  <a16:creationId xmlns:a16="http://schemas.microsoft.com/office/drawing/2014/main" id="{DEF41518-B98B-F04C-949A-C34443D5FB95}"/>
                </a:ext>
              </a:extLst>
            </p:cNvPr>
            <p:cNvSpPr/>
            <p:nvPr/>
          </p:nvSpPr>
          <p:spPr>
            <a:xfrm>
              <a:off x="4443498" y="231144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big eye2b">
            <a:extLst>
              <a:ext uri="{FF2B5EF4-FFF2-40B4-BE49-F238E27FC236}">
                <a16:creationId xmlns:a16="http://schemas.microsoft.com/office/drawing/2014/main" id="{EE38B920-F743-8545-B977-5E53C81AE76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7207B58-90D7-C34A-8782-14D9C19FA47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eye 1b">
              <a:extLst>
                <a:ext uri="{FF2B5EF4-FFF2-40B4-BE49-F238E27FC236}">
                  <a16:creationId xmlns:a16="http://schemas.microsoft.com/office/drawing/2014/main" id="{0BB71D37-6208-6A4C-B62A-543163878BDB}"/>
                </a:ext>
              </a:extLst>
            </p:cNvPr>
            <p:cNvSpPr/>
            <p:nvPr/>
          </p:nvSpPr>
          <p:spPr>
            <a:xfrm>
              <a:off x="6305866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big eye3a">
            <a:extLst>
              <a:ext uri="{FF2B5EF4-FFF2-40B4-BE49-F238E27FC236}">
                <a16:creationId xmlns:a16="http://schemas.microsoft.com/office/drawing/2014/main" id="{0420F186-72EB-1B49-A6CF-E172ED6FDD5A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AA50EA5-45D0-8C43-B0B3-1089121BC892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eye 1a">
              <a:extLst>
                <a:ext uri="{FF2B5EF4-FFF2-40B4-BE49-F238E27FC236}">
                  <a16:creationId xmlns:a16="http://schemas.microsoft.com/office/drawing/2014/main" id="{AD8C1AC8-CF53-754D-916F-1C756CB13DA1}"/>
                </a:ext>
              </a:extLst>
            </p:cNvPr>
            <p:cNvSpPr/>
            <p:nvPr/>
          </p:nvSpPr>
          <p:spPr>
            <a:xfrm>
              <a:off x="461361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big eye3b">
            <a:extLst>
              <a:ext uri="{FF2B5EF4-FFF2-40B4-BE49-F238E27FC236}">
                <a16:creationId xmlns:a16="http://schemas.microsoft.com/office/drawing/2014/main" id="{601E7567-CC7B-FB45-89C8-498DF6D089B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8E6992D-6DD2-2C4C-BA50-2EC2545D3C9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ye 1b">
              <a:extLst>
                <a:ext uri="{FF2B5EF4-FFF2-40B4-BE49-F238E27FC236}">
                  <a16:creationId xmlns:a16="http://schemas.microsoft.com/office/drawing/2014/main" id="{85C43C52-3C3C-8E48-99B2-802E0ABDEDC9}"/>
                </a:ext>
              </a:extLst>
            </p:cNvPr>
            <p:cNvSpPr/>
            <p:nvPr/>
          </p:nvSpPr>
          <p:spPr>
            <a:xfrm>
              <a:off x="6369661" y="24599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big eye1a">
            <a:extLst>
              <a:ext uri="{FF2B5EF4-FFF2-40B4-BE49-F238E27FC236}">
                <a16:creationId xmlns:a16="http://schemas.microsoft.com/office/drawing/2014/main" id="{5905F7CA-2EB7-B14D-88A0-FA9287C6B1B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B4FED7F-FDB2-FE43-AC5D-A1F94A4E7419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eye 1a">
              <a:extLst>
                <a:ext uri="{FF2B5EF4-FFF2-40B4-BE49-F238E27FC236}">
                  <a16:creationId xmlns:a16="http://schemas.microsoft.com/office/drawing/2014/main" id="{C00D728B-48C2-F64C-BB59-3C2C05F249BF}"/>
                </a:ext>
              </a:extLst>
            </p:cNvPr>
            <p:cNvSpPr/>
            <p:nvPr/>
          </p:nvSpPr>
          <p:spPr>
            <a:xfrm>
              <a:off x="4549823" y="205626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big eye1b">
            <a:extLst>
              <a:ext uri="{FF2B5EF4-FFF2-40B4-BE49-F238E27FC236}">
                <a16:creationId xmlns:a16="http://schemas.microsoft.com/office/drawing/2014/main" id="{58F1FCDF-1530-9B46-B742-5F714B077710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B7A6A89-7D93-C541-8B4A-A4FDA7BBBB9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eye 1b">
              <a:extLst>
                <a:ext uri="{FF2B5EF4-FFF2-40B4-BE49-F238E27FC236}">
                  <a16:creationId xmlns:a16="http://schemas.microsoft.com/office/drawing/2014/main" id="{4D8CB82C-9F38-1547-A0B9-9538087ED57F}"/>
                </a:ext>
              </a:extLst>
            </p:cNvPr>
            <p:cNvSpPr/>
            <p:nvPr/>
          </p:nvSpPr>
          <p:spPr>
            <a:xfrm>
              <a:off x="6369661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big eye5a">
            <a:extLst>
              <a:ext uri="{FF2B5EF4-FFF2-40B4-BE49-F238E27FC236}">
                <a16:creationId xmlns:a16="http://schemas.microsoft.com/office/drawing/2014/main" id="{A3B0C183-FD00-A743-BE37-87C164F1038B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39D854C5-A1A3-BC42-BACA-61160A03CA5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eye 1a">
              <a:extLst>
                <a:ext uri="{FF2B5EF4-FFF2-40B4-BE49-F238E27FC236}">
                  <a16:creationId xmlns:a16="http://schemas.microsoft.com/office/drawing/2014/main" id="{036E1A1C-94DE-744D-837D-846BC1932E98}"/>
                </a:ext>
              </a:extLst>
            </p:cNvPr>
            <p:cNvSpPr/>
            <p:nvPr/>
          </p:nvSpPr>
          <p:spPr>
            <a:xfrm>
              <a:off x="5017653" y="226891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big eye5b">
            <a:extLst>
              <a:ext uri="{FF2B5EF4-FFF2-40B4-BE49-F238E27FC236}">
                <a16:creationId xmlns:a16="http://schemas.microsoft.com/office/drawing/2014/main" id="{115D4593-0DFF-FD4B-A73F-D348B3CF83FA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0BB2D70-1B6F-8844-AC81-E2C24BC1BDF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eye 1b">
              <a:extLst>
                <a:ext uri="{FF2B5EF4-FFF2-40B4-BE49-F238E27FC236}">
                  <a16:creationId xmlns:a16="http://schemas.microsoft.com/office/drawing/2014/main" id="{8CFAE890-821C-EF44-B314-3F02247DB287}"/>
                </a:ext>
              </a:extLst>
            </p:cNvPr>
            <p:cNvSpPr/>
            <p:nvPr/>
          </p:nvSpPr>
          <p:spPr>
            <a:xfrm>
              <a:off x="675243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big eye6a">
            <a:extLst>
              <a:ext uri="{FF2B5EF4-FFF2-40B4-BE49-F238E27FC236}">
                <a16:creationId xmlns:a16="http://schemas.microsoft.com/office/drawing/2014/main" id="{5B61A12B-AE62-5F49-8B75-EE30F9D6237F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0212DFE-34A0-EF42-BDA7-4B67337CF765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eye 1a">
              <a:extLst>
                <a:ext uri="{FF2B5EF4-FFF2-40B4-BE49-F238E27FC236}">
                  <a16:creationId xmlns:a16="http://schemas.microsoft.com/office/drawing/2014/main" id="{74C9B197-47ED-C546-9F6A-058389AE74FC}"/>
                </a:ext>
              </a:extLst>
            </p:cNvPr>
            <p:cNvSpPr/>
            <p:nvPr/>
          </p:nvSpPr>
          <p:spPr>
            <a:xfrm>
              <a:off x="482626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big eye6b">
            <a:extLst>
              <a:ext uri="{FF2B5EF4-FFF2-40B4-BE49-F238E27FC236}">
                <a16:creationId xmlns:a16="http://schemas.microsoft.com/office/drawing/2014/main" id="{D73DECEF-6AE3-AA49-90FB-455B2C48BC0C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62944AA-2D6B-484C-BEA1-01C188CE28E7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eye 1b">
              <a:extLst>
                <a:ext uri="{FF2B5EF4-FFF2-40B4-BE49-F238E27FC236}">
                  <a16:creationId xmlns:a16="http://schemas.microsoft.com/office/drawing/2014/main" id="{B8FC541A-5624-C84D-BDC2-AB0444B46862}"/>
                </a:ext>
              </a:extLst>
            </p:cNvPr>
            <p:cNvSpPr/>
            <p:nvPr/>
          </p:nvSpPr>
          <p:spPr>
            <a:xfrm>
              <a:off x="6667371" y="2523770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big eye4a">
            <a:extLst>
              <a:ext uri="{FF2B5EF4-FFF2-40B4-BE49-F238E27FC236}">
                <a16:creationId xmlns:a16="http://schemas.microsoft.com/office/drawing/2014/main" id="{16D5A3D8-042A-2A46-89E8-33568C513EC0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3E213D8-FBAB-9245-8339-C44C4747004D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eye 1a">
              <a:extLst>
                <a:ext uri="{FF2B5EF4-FFF2-40B4-BE49-F238E27FC236}">
                  <a16:creationId xmlns:a16="http://schemas.microsoft.com/office/drawing/2014/main" id="{12C3B6EF-00C9-7B4F-B6EF-207B004D2371}"/>
                </a:ext>
              </a:extLst>
            </p:cNvPr>
            <p:cNvSpPr/>
            <p:nvPr/>
          </p:nvSpPr>
          <p:spPr>
            <a:xfrm>
              <a:off x="4826268" y="207753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big eye4b">
            <a:extLst>
              <a:ext uri="{FF2B5EF4-FFF2-40B4-BE49-F238E27FC236}">
                <a16:creationId xmlns:a16="http://schemas.microsoft.com/office/drawing/2014/main" id="{EA2130DC-3905-B04E-B1C7-A73106DBF17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5187BC3-7B14-934B-BC40-6DBDD9B5D6F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eye 1b">
              <a:extLst>
                <a:ext uri="{FF2B5EF4-FFF2-40B4-BE49-F238E27FC236}">
                  <a16:creationId xmlns:a16="http://schemas.microsoft.com/office/drawing/2014/main" id="{554C661A-6C7F-314C-9669-57796722ABE2}"/>
                </a:ext>
              </a:extLst>
            </p:cNvPr>
            <p:cNvSpPr/>
            <p:nvPr/>
          </p:nvSpPr>
          <p:spPr>
            <a:xfrm>
              <a:off x="6603576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ear b">
            <a:extLst>
              <a:ext uri="{FF2B5EF4-FFF2-40B4-BE49-F238E27FC236}">
                <a16:creationId xmlns:a16="http://schemas.microsoft.com/office/drawing/2014/main" id="{7E718472-0893-EF4F-B744-DFA5EDC3089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452" t="4331" r="26703" b="2152"/>
          <a:stretch/>
        </p:blipFill>
        <p:spPr>
          <a:xfrm>
            <a:off x="7934341" y="2950457"/>
            <a:ext cx="702364" cy="1053236"/>
          </a:xfrm>
          <a:prstGeom prst="rect">
            <a:avLst/>
          </a:prstGeom>
        </p:spPr>
      </p:pic>
      <p:pic>
        <p:nvPicPr>
          <p:cNvPr id="87" name="ear a">
            <a:extLst>
              <a:ext uri="{FF2B5EF4-FFF2-40B4-BE49-F238E27FC236}">
                <a16:creationId xmlns:a16="http://schemas.microsoft.com/office/drawing/2014/main" id="{F4311078-AF64-624E-BEA9-5B7A4E8B40F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452" t="4331" r="26703" b="2152"/>
          <a:stretch/>
        </p:blipFill>
        <p:spPr>
          <a:xfrm flipH="1">
            <a:off x="3586101" y="2948302"/>
            <a:ext cx="702364" cy="1053236"/>
          </a:xfrm>
          <a:prstGeom prst="rect">
            <a:avLst/>
          </a:prstGeom>
        </p:spPr>
      </p:pic>
      <p:grpSp>
        <p:nvGrpSpPr>
          <p:cNvPr id="93" name="eye1a">
            <a:extLst>
              <a:ext uri="{FF2B5EF4-FFF2-40B4-BE49-F238E27FC236}">
                <a16:creationId xmlns:a16="http://schemas.microsoft.com/office/drawing/2014/main" id="{41829BB8-E3E5-0E4A-A9C5-EBA097A65AF2}"/>
              </a:ext>
            </a:extLst>
          </p:cNvPr>
          <p:cNvGrpSpPr/>
          <p:nvPr/>
        </p:nvGrpSpPr>
        <p:grpSpPr>
          <a:xfrm>
            <a:off x="4728607" y="2568103"/>
            <a:ext cx="1299980" cy="1299980"/>
            <a:chOff x="4379685" y="1944255"/>
            <a:chExt cx="1484745" cy="1484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E6A619-447D-F548-8FB7-FCC236E73BEC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ye 1a">
              <a:extLst>
                <a:ext uri="{FF2B5EF4-FFF2-40B4-BE49-F238E27FC236}">
                  <a16:creationId xmlns:a16="http://schemas.microsoft.com/office/drawing/2014/main" id="{950F755A-214A-C943-AC40-76D48BFA4B68}"/>
                </a:ext>
              </a:extLst>
            </p:cNvPr>
            <p:cNvSpPr/>
            <p:nvPr/>
          </p:nvSpPr>
          <p:spPr>
            <a:xfrm>
              <a:off x="4557047" y="2191776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eye1b">
            <a:extLst>
              <a:ext uri="{FF2B5EF4-FFF2-40B4-BE49-F238E27FC236}">
                <a16:creationId xmlns:a16="http://schemas.microsoft.com/office/drawing/2014/main" id="{71F58B55-803B-9A4C-B016-59FC18982FF3}"/>
              </a:ext>
            </a:extLst>
          </p:cNvPr>
          <p:cNvGrpSpPr/>
          <p:nvPr/>
        </p:nvGrpSpPr>
        <p:grpSpPr>
          <a:xfrm>
            <a:off x="6204707" y="2568103"/>
            <a:ext cx="1299980" cy="1299980"/>
            <a:chOff x="6096000" y="1944255"/>
            <a:chExt cx="1484745" cy="148474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4A96B0-65C0-B544-97B6-58E11D2014E2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ye 1b">
              <a:extLst>
                <a:ext uri="{FF2B5EF4-FFF2-40B4-BE49-F238E27FC236}">
                  <a16:creationId xmlns:a16="http://schemas.microsoft.com/office/drawing/2014/main" id="{AB0EF1BF-1CA0-AB46-8D2D-F9775B30F19C}"/>
                </a:ext>
              </a:extLst>
            </p:cNvPr>
            <p:cNvSpPr/>
            <p:nvPr/>
          </p:nvSpPr>
          <p:spPr>
            <a:xfrm>
              <a:off x="6422939" y="20418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eye3b">
            <a:extLst>
              <a:ext uri="{FF2B5EF4-FFF2-40B4-BE49-F238E27FC236}">
                <a16:creationId xmlns:a16="http://schemas.microsoft.com/office/drawing/2014/main" id="{8A85B97C-0DE6-EB42-8DAF-70AFA77F480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1E0087A-F628-AB41-9138-9BD5AA11F99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ye 1b">
              <a:extLst>
                <a:ext uri="{FF2B5EF4-FFF2-40B4-BE49-F238E27FC236}">
                  <a16:creationId xmlns:a16="http://schemas.microsoft.com/office/drawing/2014/main" id="{C9D78E24-3397-4348-B032-A247376AABD5}"/>
                </a:ext>
              </a:extLst>
            </p:cNvPr>
            <p:cNvSpPr/>
            <p:nvPr/>
          </p:nvSpPr>
          <p:spPr>
            <a:xfrm>
              <a:off x="6372780" y="295900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eye3a">
            <a:extLst>
              <a:ext uri="{FF2B5EF4-FFF2-40B4-BE49-F238E27FC236}">
                <a16:creationId xmlns:a16="http://schemas.microsoft.com/office/drawing/2014/main" id="{11FB960A-78E3-684F-91F9-98D1227BAE34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C43505-C2DB-C14E-8E7C-35F880F8748A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eye 1a">
              <a:extLst>
                <a:ext uri="{FF2B5EF4-FFF2-40B4-BE49-F238E27FC236}">
                  <a16:creationId xmlns:a16="http://schemas.microsoft.com/office/drawing/2014/main" id="{14CF3BB1-E050-644C-B3BC-E8CC9757B137}"/>
                </a:ext>
              </a:extLst>
            </p:cNvPr>
            <p:cNvSpPr/>
            <p:nvPr/>
          </p:nvSpPr>
          <p:spPr>
            <a:xfrm>
              <a:off x="4885196" y="306847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eye4b">
            <a:extLst>
              <a:ext uri="{FF2B5EF4-FFF2-40B4-BE49-F238E27FC236}">
                <a16:creationId xmlns:a16="http://schemas.microsoft.com/office/drawing/2014/main" id="{A6B77722-3708-9A48-AB65-AEA4F647E3A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247C45-2B66-4C41-B31F-D1E86597171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eye 1b">
              <a:extLst>
                <a:ext uri="{FF2B5EF4-FFF2-40B4-BE49-F238E27FC236}">
                  <a16:creationId xmlns:a16="http://schemas.microsoft.com/office/drawing/2014/main" id="{B81B7775-5C5A-6043-B35F-4503B1E2C2A8}"/>
                </a:ext>
              </a:extLst>
            </p:cNvPr>
            <p:cNvSpPr/>
            <p:nvPr/>
          </p:nvSpPr>
          <p:spPr>
            <a:xfrm>
              <a:off x="7090065" y="2166149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eye4a">
            <a:extLst>
              <a:ext uri="{FF2B5EF4-FFF2-40B4-BE49-F238E27FC236}">
                <a16:creationId xmlns:a16="http://schemas.microsoft.com/office/drawing/2014/main" id="{4C706BF4-ADB0-884D-83B9-FD19EAC12F53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111A9C2-2A1A-F84F-97B0-B23714F785CF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eye 1a">
              <a:extLst>
                <a:ext uri="{FF2B5EF4-FFF2-40B4-BE49-F238E27FC236}">
                  <a16:creationId xmlns:a16="http://schemas.microsoft.com/office/drawing/2014/main" id="{69391A1D-5A51-494B-BA78-CB7BE4570E0E}"/>
                </a:ext>
              </a:extLst>
            </p:cNvPr>
            <p:cNvSpPr/>
            <p:nvPr/>
          </p:nvSpPr>
          <p:spPr>
            <a:xfrm>
              <a:off x="5312223" y="238098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eye6b">
            <a:extLst>
              <a:ext uri="{FF2B5EF4-FFF2-40B4-BE49-F238E27FC236}">
                <a16:creationId xmlns:a16="http://schemas.microsoft.com/office/drawing/2014/main" id="{A5770C67-DDCB-4A43-83FC-E191130D335D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67D9EEA-701C-0147-BF27-FF29504E27C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eye 1b">
              <a:extLst>
                <a:ext uri="{FF2B5EF4-FFF2-40B4-BE49-F238E27FC236}">
                  <a16:creationId xmlns:a16="http://schemas.microsoft.com/office/drawing/2014/main" id="{87C9B6BA-F599-A042-8310-A28D04F015FF}"/>
                </a:ext>
              </a:extLst>
            </p:cNvPr>
            <p:cNvSpPr/>
            <p:nvPr/>
          </p:nvSpPr>
          <p:spPr>
            <a:xfrm>
              <a:off x="7024693" y="301943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eye6a">
            <a:extLst>
              <a:ext uri="{FF2B5EF4-FFF2-40B4-BE49-F238E27FC236}">
                <a16:creationId xmlns:a16="http://schemas.microsoft.com/office/drawing/2014/main" id="{7BB9C49F-52F6-F34E-8F91-F8463873B8BC}"/>
              </a:ext>
            </a:extLst>
          </p:cNvPr>
          <p:cNvGrpSpPr/>
          <p:nvPr/>
        </p:nvGrpSpPr>
        <p:grpSpPr>
          <a:xfrm>
            <a:off x="4728607" y="2567338"/>
            <a:ext cx="1299980" cy="1299980"/>
            <a:chOff x="4379685" y="1944255"/>
            <a:chExt cx="1484745" cy="148474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7C1772-3B5B-594D-97E6-9A577F32064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eye 1a">
              <a:extLst>
                <a:ext uri="{FF2B5EF4-FFF2-40B4-BE49-F238E27FC236}">
                  <a16:creationId xmlns:a16="http://schemas.microsoft.com/office/drawing/2014/main" id="{DC319F15-E08E-634E-B74C-35C6372BBB1B}"/>
                </a:ext>
              </a:extLst>
            </p:cNvPr>
            <p:cNvSpPr/>
            <p:nvPr/>
          </p:nvSpPr>
          <p:spPr>
            <a:xfrm>
              <a:off x="5293245" y="301994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eye0a">
            <a:extLst>
              <a:ext uri="{FF2B5EF4-FFF2-40B4-BE49-F238E27FC236}">
                <a16:creationId xmlns:a16="http://schemas.microsoft.com/office/drawing/2014/main" id="{C4123CD5-E1CD-2845-AE6D-D99C7B70629D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BC0B25-0E69-DA42-A309-495345B18D2E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ye 1a">
              <a:extLst>
                <a:ext uri="{FF2B5EF4-FFF2-40B4-BE49-F238E27FC236}">
                  <a16:creationId xmlns:a16="http://schemas.microsoft.com/office/drawing/2014/main" id="{8DC63521-9031-0A43-95DB-29208ECB690A}"/>
                </a:ext>
              </a:extLst>
            </p:cNvPr>
            <p:cNvSpPr/>
            <p:nvPr/>
          </p:nvSpPr>
          <p:spPr>
            <a:xfrm>
              <a:off x="4985491" y="257030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eye0b">
            <a:extLst>
              <a:ext uri="{FF2B5EF4-FFF2-40B4-BE49-F238E27FC236}">
                <a16:creationId xmlns:a16="http://schemas.microsoft.com/office/drawing/2014/main" id="{5C33C077-6B17-3A4D-9AF7-2DF59A41469A}"/>
              </a:ext>
            </a:extLst>
          </p:cNvPr>
          <p:cNvGrpSpPr/>
          <p:nvPr/>
        </p:nvGrpSpPr>
        <p:grpSpPr>
          <a:xfrm>
            <a:off x="6206342" y="2567848"/>
            <a:ext cx="1299980" cy="1299980"/>
            <a:chOff x="6096000" y="1944255"/>
            <a:chExt cx="1484745" cy="14847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1A9E68-5CA5-4048-9525-8AF65362CB3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ye 1b">
              <a:extLst>
                <a:ext uri="{FF2B5EF4-FFF2-40B4-BE49-F238E27FC236}">
                  <a16:creationId xmlns:a16="http://schemas.microsoft.com/office/drawing/2014/main" id="{788B50B3-5092-F343-8C0B-E992227D6823}"/>
                </a:ext>
              </a:extLst>
            </p:cNvPr>
            <p:cNvSpPr/>
            <p:nvPr/>
          </p:nvSpPr>
          <p:spPr>
            <a:xfrm>
              <a:off x="6698301" y="2542267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abbit nose">
            <a:extLst>
              <a:ext uri="{FF2B5EF4-FFF2-40B4-BE49-F238E27FC236}">
                <a16:creationId xmlns:a16="http://schemas.microsoft.com/office/drawing/2014/main" id="{4D0C76CE-3D4A-1044-8B89-A8C1BE677CF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18720" y="3722009"/>
            <a:ext cx="2376601" cy="2376601"/>
          </a:xfrm>
          <a:prstGeom prst="rect">
            <a:avLst/>
          </a:prstGeom>
        </p:spPr>
      </p:pic>
      <p:pic>
        <p:nvPicPr>
          <p:cNvPr id="8" name="pig nose">
            <a:extLst>
              <a:ext uri="{FF2B5EF4-FFF2-40B4-BE49-F238E27FC236}">
                <a16:creationId xmlns:a16="http://schemas.microsoft.com/office/drawing/2014/main" id="{8265EB23-6174-044F-8270-9E9C673D522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5338930" y="3634233"/>
            <a:ext cx="1539258" cy="1410987"/>
          </a:xfrm>
          <a:prstGeom prst="rect">
            <a:avLst/>
          </a:prstGeom>
        </p:spPr>
      </p:pic>
      <p:pic>
        <p:nvPicPr>
          <p:cNvPr id="24" name="cat nose">
            <a:extLst>
              <a:ext uri="{FF2B5EF4-FFF2-40B4-BE49-F238E27FC236}">
                <a16:creationId xmlns:a16="http://schemas.microsoft.com/office/drawing/2014/main" id="{8E07E59F-8037-5A42-93EA-5EA0F353375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257" t="26878" r="2623" b="31727"/>
          <a:stretch/>
        </p:blipFill>
        <p:spPr>
          <a:xfrm>
            <a:off x="4333896" y="3962542"/>
            <a:ext cx="3644944" cy="1620273"/>
          </a:xfrm>
          <a:prstGeom prst="rect">
            <a:avLst/>
          </a:prstGeom>
        </p:spPr>
      </p:pic>
      <p:pic>
        <p:nvPicPr>
          <p:cNvPr id="27" name="dog nose">
            <a:extLst>
              <a:ext uri="{FF2B5EF4-FFF2-40B4-BE49-F238E27FC236}">
                <a16:creationId xmlns:a16="http://schemas.microsoft.com/office/drawing/2014/main" id="{F6CE17F3-BFFE-DE47-830F-8AB546A9F51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62811" y="3720169"/>
            <a:ext cx="3543478" cy="3213290"/>
          </a:xfrm>
          <a:prstGeom prst="rect">
            <a:avLst/>
          </a:prstGeom>
        </p:spPr>
      </p:pic>
      <p:pic>
        <p:nvPicPr>
          <p:cNvPr id="49" name="eyebrows 1">
            <a:extLst>
              <a:ext uri="{FF2B5EF4-FFF2-40B4-BE49-F238E27FC236}">
                <a16:creationId xmlns:a16="http://schemas.microsoft.com/office/drawing/2014/main" id="{C1D53E1C-883A-5147-9411-C6F6B6E4541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1492" r="21481" b="64339"/>
          <a:stretch/>
        </p:blipFill>
        <p:spPr>
          <a:xfrm>
            <a:off x="4874716" y="2121156"/>
            <a:ext cx="2418492" cy="595223"/>
          </a:xfrm>
          <a:prstGeom prst="rect">
            <a:avLst/>
          </a:prstGeom>
        </p:spPr>
      </p:pic>
      <p:pic>
        <p:nvPicPr>
          <p:cNvPr id="47" name="eyebrows 2">
            <a:extLst>
              <a:ext uri="{FF2B5EF4-FFF2-40B4-BE49-F238E27FC236}">
                <a16:creationId xmlns:a16="http://schemas.microsoft.com/office/drawing/2014/main" id="{D954B59D-0C11-9A4C-9263-D94548EA26E5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5410" r="7331" b="22356"/>
          <a:stretch/>
        </p:blipFill>
        <p:spPr>
          <a:xfrm>
            <a:off x="4955711" y="2161565"/>
            <a:ext cx="2204271" cy="492420"/>
          </a:xfrm>
          <a:prstGeom prst="rect">
            <a:avLst/>
          </a:prstGeom>
        </p:spPr>
      </p:pic>
      <p:pic>
        <p:nvPicPr>
          <p:cNvPr id="45" name="eyebrows 3">
            <a:extLst>
              <a:ext uri="{FF2B5EF4-FFF2-40B4-BE49-F238E27FC236}">
                <a16:creationId xmlns:a16="http://schemas.microsoft.com/office/drawing/2014/main" id="{29036150-B994-D343-92D3-C173F09406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58101" y="1234883"/>
            <a:ext cx="4461916" cy="1476682"/>
          </a:xfrm>
          <a:prstGeom prst="rect">
            <a:avLst/>
          </a:prstGeom>
        </p:spPr>
      </p:pic>
      <p:pic>
        <p:nvPicPr>
          <p:cNvPr id="41" name="glasses">
            <a:extLst>
              <a:ext uri="{FF2B5EF4-FFF2-40B4-BE49-F238E27FC236}">
                <a16:creationId xmlns:a16="http://schemas.microsoft.com/office/drawing/2014/main" id="{FC3EB080-AFD5-7F42-86A3-6AB35F03644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26161" y="2608783"/>
            <a:ext cx="3155579" cy="1254540"/>
          </a:xfrm>
          <a:prstGeom prst="rect">
            <a:avLst/>
          </a:prstGeom>
        </p:spPr>
      </p:pic>
      <p:grpSp>
        <p:nvGrpSpPr>
          <p:cNvPr id="157" name="it1">
            <a:extLst>
              <a:ext uri="{FF2B5EF4-FFF2-40B4-BE49-F238E27FC236}">
                <a16:creationId xmlns:a16="http://schemas.microsoft.com/office/drawing/2014/main" id="{9F716EB3-B9DA-314B-B36F-9E660A916E97}"/>
              </a:ext>
            </a:extLst>
          </p:cNvPr>
          <p:cNvGrpSpPr/>
          <p:nvPr/>
        </p:nvGrpSpPr>
        <p:grpSpPr>
          <a:xfrm>
            <a:off x="155829" y="15132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FC05F0A5-C37F-2940-BE0E-AD94AD3B1672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BB2CE94F-234E-9845-A5FD-67BF824A4F2B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1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235" name="it3">
            <a:extLst>
              <a:ext uri="{FF2B5EF4-FFF2-40B4-BE49-F238E27FC236}">
                <a16:creationId xmlns:a16="http://schemas.microsoft.com/office/drawing/2014/main" id="{A12606D4-EB25-BA4D-90C3-A376EFCBEA4C}"/>
              </a:ext>
            </a:extLst>
          </p:cNvPr>
          <p:cNvGrpSpPr/>
          <p:nvPr/>
        </p:nvGrpSpPr>
        <p:grpSpPr>
          <a:xfrm>
            <a:off x="182187" y="5319963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459F768-0154-C740-AB81-B163251E3DEE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470F8420-BC6E-D440-A2AD-AB12AE4019F3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3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238" name="it4">
            <a:extLst>
              <a:ext uri="{FF2B5EF4-FFF2-40B4-BE49-F238E27FC236}">
                <a16:creationId xmlns:a16="http://schemas.microsoft.com/office/drawing/2014/main" id="{B5258BF7-C6F4-AB4F-9DBB-11C358281046}"/>
              </a:ext>
            </a:extLst>
          </p:cNvPr>
          <p:cNvGrpSpPr/>
          <p:nvPr/>
        </p:nvGrpSpPr>
        <p:grpSpPr>
          <a:xfrm>
            <a:off x="9092612" y="15132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238FEBE-8DB9-AD47-B995-9F573C2353E9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512F0BB8-B951-0A4E-96E9-A3DE8F6F662D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4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244" name="it6">
            <a:extLst>
              <a:ext uri="{FF2B5EF4-FFF2-40B4-BE49-F238E27FC236}">
                <a16:creationId xmlns:a16="http://schemas.microsoft.com/office/drawing/2014/main" id="{C03D3AB2-4F12-5346-AA24-238AB18A51DD}"/>
              </a:ext>
            </a:extLst>
          </p:cNvPr>
          <p:cNvGrpSpPr/>
          <p:nvPr/>
        </p:nvGrpSpPr>
        <p:grpSpPr>
          <a:xfrm>
            <a:off x="9118970" y="5319963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15B439E0-F5E3-2644-A97A-418D4C02EE43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70057C3F-3B9F-D148-B9A9-56F9A6C85850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6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pic>
        <p:nvPicPr>
          <p:cNvPr id="28" name="antler a">
            <a:extLst>
              <a:ext uri="{FF2B5EF4-FFF2-40B4-BE49-F238E27FC236}">
                <a16:creationId xmlns:a16="http://schemas.microsoft.com/office/drawing/2014/main" id="{2D7E6D3B-9AA7-2B4C-AB1D-96F870FD4D8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r="53474"/>
          <a:stretch/>
        </p:blipFill>
        <p:spPr>
          <a:xfrm rot="20754579">
            <a:off x="3151472" y="51622"/>
            <a:ext cx="1643596" cy="3171849"/>
          </a:xfrm>
          <a:prstGeom prst="rect">
            <a:avLst/>
          </a:prstGeom>
        </p:spPr>
      </p:pic>
      <p:pic>
        <p:nvPicPr>
          <p:cNvPr id="184" name="antler b">
            <a:extLst>
              <a:ext uri="{FF2B5EF4-FFF2-40B4-BE49-F238E27FC236}">
                <a16:creationId xmlns:a16="http://schemas.microsoft.com/office/drawing/2014/main" id="{E5C50DE8-060F-8740-B640-06FD3E53B7F8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r="53474"/>
          <a:stretch/>
        </p:blipFill>
        <p:spPr>
          <a:xfrm rot="589491" flipH="1">
            <a:off x="7447680" y="107200"/>
            <a:ext cx="1643596" cy="3171849"/>
          </a:xfrm>
          <a:prstGeom prst="rect">
            <a:avLst/>
          </a:prstGeom>
        </p:spPr>
      </p:pic>
      <p:sp>
        <p:nvSpPr>
          <p:cNvPr id="16" name="ear button">
            <a:extLst>
              <a:ext uri="{FF2B5EF4-FFF2-40B4-BE49-F238E27FC236}">
                <a16:creationId xmlns:a16="http://schemas.microsoft.com/office/drawing/2014/main" id="{77CEFBD1-4CDA-EF4F-A6F5-7BB8A0A6006E}"/>
              </a:ext>
            </a:extLst>
          </p:cNvPr>
          <p:cNvSpPr/>
          <p:nvPr/>
        </p:nvSpPr>
        <p:spPr>
          <a:xfrm>
            <a:off x="9080943" y="1603844"/>
            <a:ext cx="3086406" cy="13867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ye change">
            <a:extLst>
              <a:ext uri="{FF2B5EF4-FFF2-40B4-BE49-F238E27FC236}">
                <a16:creationId xmlns:a16="http://schemas.microsoft.com/office/drawing/2014/main" id="{957F4814-EC02-AD43-92A0-529F2B46CE83}"/>
              </a:ext>
            </a:extLst>
          </p:cNvPr>
          <p:cNvSpPr/>
          <p:nvPr/>
        </p:nvSpPr>
        <p:spPr>
          <a:xfrm>
            <a:off x="-25400" y="3608286"/>
            <a:ext cx="3243262" cy="16344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ackground change">
            <a:extLst>
              <a:ext uri="{FF2B5EF4-FFF2-40B4-BE49-F238E27FC236}">
                <a16:creationId xmlns:a16="http://schemas.microsoft.com/office/drawing/2014/main" id="{37059F5E-5BB1-674B-8EDC-37F8F251F4B1}"/>
              </a:ext>
            </a:extLst>
          </p:cNvPr>
          <p:cNvSpPr/>
          <p:nvPr/>
        </p:nvSpPr>
        <p:spPr>
          <a:xfrm>
            <a:off x="8694743" y="3791309"/>
            <a:ext cx="3497953" cy="14514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350909-AAAB-9C45-92F2-D1E60010194A}"/>
              </a:ext>
            </a:extLst>
          </p:cNvPr>
          <p:cNvSpPr txBox="1"/>
          <p:nvPr/>
        </p:nvSpPr>
        <p:spPr>
          <a:xfrm>
            <a:off x="3099389" y="62007"/>
            <a:ext cx="594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Insert topic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4">
            <a:extLst>
              <a:ext uri="{FF2B5EF4-FFF2-40B4-BE49-F238E27FC236}">
                <a16:creationId xmlns:a16="http://schemas.microsoft.com/office/drawing/2014/main" id="{E50D59F5-C639-C74B-B1B5-8D7F0419BB3A}"/>
              </a:ext>
            </a:extLst>
          </p:cNvPr>
          <p:cNvSpPr/>
          <p:nvPr/>
        </p:nvSpPr>
        <p:spPr>
          <a:xfrm>
            <a:off x="0" y="-2449"/>
            <a:ext cx="12192000" cy="6860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background 2">
            <a:extLst>
              <a:ext uri="{FF2B5EF4-FFF2-40B4-BE49-F238E27FC236}">
                <a16:creationId xmlns:a16="http://schemas.microsoft.com/office/drawing/2014/main" id="{F1789348-7E5B-5745-AE2A-B63C870AE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7" b="4420"/>
          <a:stretch/>
        </p:blipFill>
        <p:spPr>
          <a:xfrm>
            <a:off x="0" y="-2449"/>
            <a:ext cx="12250125" cy="6860449"/>
          </a:xfrm>
          <a:prstGeom prst="rect">
            <a:avLst/>
          </a:prstGeom>
        </p:spPr>
      </p:pic>
      <p:pic>
        <p:nvPicPr>
          <p:cNvPr id="182" name="background 1">
            <a:extLst>
              <a:ext uri="{FF2B5EF4-FFF2-40B4-BE49-F238E27FC236}">
                <a16:creationId xmlns:a16="http://schemas.microsoft.com/office/drawing/2014/main" id="{205968E2-ED94-CB49-8B35-2793CBBBC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03" r="3412"/>
          <a:stretch/>
        </p:blipFill>
        <p:spPr>
          <a:xfrm>
            <a:off x="-258618" y="-2450"/>
            <a:ext cx="12508743" cy="6860449"/>
          </a:xfrm>
          <a:prstGeom prst="rect">
            <a:avLst/>
          </a:prstGeom>
        </p:spPr>
      </p:pic>
      <p:pic>
        <p:nvPicPr>
          <p:cNvPr id="1026" name="background 3" descr="Sunny Background | OpenGameArt.org">
            <a:extLst>
              <a:ext uri="{FF2B5EF4-FFF2-40B4-BE49-F238E27FC236}">
                <a16:creationId xmlns:a16="http://schemas.microsoft.com/office/drawing/2014/main" id="{5420CB0D-6C74-1947-833C-FFB08F2E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at earb">
            <a:extLst>
              <a:ext uri="{FF2B5EF4-FFF2-40B4-BE49-F238E27FC236}">
                <a16:creationId xmlns:a16="http://schemas.microsoft.com/office/drawing/2014/main" id="{BA1833A1-6BB2-D046-88E2-C9BF8DBF1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34"/>
          <a:stretch/>
        </p:blipFill>
        <p:spPr>
          <a:xfrm rot="485479">
            <a:off x="7061313" y="457936"/>
            <a:ext cx="1502951" cy="1624731"/>
          </a:xfrm>
          <a:prstGeom prst="rect">
            <a:avLst/>
          </a:prstGeom>
        </p:spPr>
      </p:pic>
      <p:pic>
        <p:nvPicPr>
          <p:cNvPr id="89" name="cat ear a">
            <a:extLst>
              <a:ext uri="{FF2B5EF4-FFF2-40B4-BE49-F238E27FC236}">
                <a16:creationId xmlns:a16="http://schemas.microsoft.com/office/drawing/2014/main" id="{22E1B42E-06FE-3240-89FA-99D4C60D5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849"/>
          <a:stretch/>
        </p:blipFill>
        <p:spPr>
          <a:xfrm rot="21078239">
            <a:off x="3520515" y="506219"/>
            <a:ext cx="1532185" cy="1624731"/>
          </a:xfrm>
          <a:prstGeom prst="rect">
            <a:avLst/>
          </a:prstGeom>
        </p:spPr>
      </p:pic>
      <p:pic>
        <p:nvPicPr>
          <p:cNvPr id="19" name="cat ear right">
            <a:extLst>
              <a:ext uri="{FF2B5EF4-FFF2-40B4-BE49-F238E27FC236}">
                <a16:creationId xmlns:a16="http://schemas.microsoft.com/office/drawing/2014/main" id="{8671CDD6-CE2C-5442-AF57-74454612A0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88" r="56671"/>
          <a:stretch/>
        </p:blipFill>
        <p:spPr>
          <a:xfrm rot="202585">
            <a:off x="3427979" y="478760"/>
            <a:ext cx="1599179" cy="2023764"/>
          </a:xfrm>
          <a:prstGeom prst="rect">
            <a:avLst/>
          </a:prstGeom>
        </p:spPr>
      </p:pic>
      <p:pic>
        <p:nvPicPr>
          <p:cNvPr id="91" name="cat ear left">
            <a:extLst>
              <a:ext uri="{FF2B5EF4-FFF2-40B4-BE49-F238E27FC236}">
                <a16:creationId xmlns:a16="http://schemas.microsoft.com/office/drawing/2014/main" id="{828247B0-A6E2-DC47-9DF1-F26C1288DB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824" r="9477"/>
          <a:stretch/>
        </p:blipFill>
        <p:spPr>
          <a:xfrm>
            <a:off x="7124674" y="487389"/>
            <a:ext cx="1527108" cy="2023764"/>
          </a:xfrm>
          <a:prstGeom prst="rect">
            <a:avLst/>
          </a:prstGeom>
        </p:spPr>
      </p:pic>
      <p:pic>
        <p:nvPicPr>
          <p:cNvPr id="21" name="rabbit ear a">
            <a:extLst>
              <a:ext uri="{FF2B5EF4-FFF2-40B4-BE49-F238E27FC236}">
                <a16:creationId xmlns:a16="http://schemas.microsoft.com/office/drawing/2014/main" id="{063BA251-0A21-D54E-A502-D6B22854D1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818"/>
          <a:stretch/>
        </p:blipFill>
        <p:spPr>
          <a:xfrm>
            <a:off x="3421046" y="192950"/>
            <a:ext cx="1307603" cy="1639807"/>
          </a:xfrm>
          <a:prstGeom prst="rect">
            <a:avLst/>
          </a:prstGeom>
        </p:spPr>
      </p:pic>
      <p:pic>
        <p:nvPicPr>
          <p:cNvPr id="94" name="rabbit ear b">
            <a:extLst>
              <a:ext uri="{FF2B5EF4-FFF2-40B4-BE49-F238E27FC236}">
                <a16:creationId xmlns:a16="http://schemas.microsoft.com/office/drawing/2014/main" id="{6E34D779-6E22-F54C-84A1-C97F9B5E1B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99"/>
          <a:stretch/>
        </p:blipFill>
        <p:spPr>
          <a:xfrm>
            <a:off x="7364393" y="198648"/>
            <a:ext cx="1311142" cy="1607482"/>
          </a:xfrm>
          <a:prstGeom prst="rect">
            <a:avLst/>
          </a:prstGeom>
        </p:spPr>
      </p:pic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5AFE3CA-2D0B-D042-A7C2-88CB2C235048}"/>
              </a:ext>
            </a:extLst>
          </p:cNvPr>
          <p:cNvGrpSpPr/>
          <p:nvPr/>
        </p:nvGrpSpPr>
        <p:grpSpPr>
          <a:xfrm>
            <a:off x="2784419" y="719850"/>
            <a:ext cx="6598511" cy="6138150"/>
            <a:chOff x="2815033" y="607830"/>
            <a:chExt cx="6598511" cy="6138150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364021F1-759C-554D-8D95-4D77F4069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15033" y="607830"/>
              <a:ext cx="6598511" cy="6138150"/>
            </a:xfrm>
            <a:prstGeom prst="rect">
              <a:avLst/>
            </a:prstGeom>
          </p:spPr>
        </p:pic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E422B82-DC90-314F-8796-34411BB578A5}"/>
                </a:ext>
              </a:extLst>
            </p:cNvPr>
            <p:cNvSpPr/>
            <p:nvPr/>
          </p:nvSpPr>
          <p:spPr>
            <a:xfrm>
              <a:off x="4608704" y="2444079"/>
              <a:ext cx="3127088" cy="3914191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44279FF1-2761-BC41-911C-A94831EE667C}"/>
                </a:ext>
              </a:extLst>
            </p:cNvPr>
            <p:cNvSpPr/>
            <p:nvPr/>
          </p:nvSpPr>
          <p:spPr>
            <a:xfrm>
              <a:off x="4380861" y="2652107"/>
              <a:ext cx="1715140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C0E92EC-A8C7-9842-BB56-E3FB44E5A27F}"/>
                </a:ext>
              </a:extLst>
            </p:cNvPr>
            <p:cNvSpPr/>
            <p:nvPr/>
          </p:nvSpPr>
          <p:spPr>
            <a:xfrm>
              <a:off x="6224893" y="2731348"/>
              <a:ext cx="1715140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AA50306-893D-6E49-B4DF-2ACDA443F8FD}"/>
                </a:ext>
              </a:extLst>
            </p:cNvPr>
            <p:cNvSpPr/>
            <p:nvPr/>
          </p:nvSpPr>
          <p:spPr>
            <a:xfrm>
              <a:off x="5179506" y="1599594"/>
              <a:ext cx="1809186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5112035-8810-D443-9386-CE07EF161620}"/>
                </a:ext>
              </a:extLst>
            </p:cNvPr>
            <p:cNvSpPr/>
            <p:nvPr/>
          </p:nvSpPr>
          <p:spPr>
            <a:xfrm>
              <a:off x="5008987" y="2167672"/>
              <a:ext cx="519631" cy="780994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D3A29B26-A540-5746-970E-5344E2BF0D73}"/>
                </a:ext>
              </a:extLst>
            </p:cNvPr>
            <p:cNvSpPr/>
            <p:nvPr/>
          </p:nvSpPr>
          <p:spPr>
            <a:xfrm>
              <a:off x="6675061" y="2179390"/>
              <a:ext cx="519631" cy="780994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3E9EA58-12C0-EF4D-AB2A-7D7683384D48}"/>
                </a:ext>
              </a:extLst>
            </p:cNvPr>
            <p:cNvSpPr/>
            <p:nvPr/>
          </p:nvSpPr>
          <p:spPr>
            <a:xfrm>
              <a:off x="4228292" y="3353182"/>
              <a:ext cx="519631" cy="1343983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7355AD01-9980-E148-B1AE-20A7A5329FBC}"/>
                </a:ext>
              </a:extLst>
            </p:cNvPr>
            <p:cNvSpPr/>
            <p:nvPr/>
          </p:nvSpPr>
          <p:spPr>
            <a:xfrm rot="20150061">
              <a:off x="4433988" y="4241829"/>
              <a:ext cx="519631" cy="1343983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4BFA6558-37FC-A741-A425-E6F775111EDD}"/>
                </a:ext>
              </a:extLst>
            </p:cNvPr>
            <p:cNvSpPr/>
            <p:nvPr/>
          </p:nvSpPr>
          <p:spPr>
            <a:xfrm rot="16770912">
              <a:off x="5485365" y="5080396"/>
              <a:ext cx="846061" cy="1718441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antler a">
            <a:extLst>
              <a:ext uri="{FF2B5EF4-FFF2-40B4-BE49-F238E27FC236}">
                <a16:creationId xmlns:a16="http://schemas.microsoft.com/office/drawing/2014/main" id="{2D7E6D3B-9AA7-2B4C-AB1D-96F870FD4D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3474"/>
          <a:stretch/>
        </p:blipFill>
        <p:spPr>
          <a:xfrm rot="20754579">
            <a:off x="3151472" y="51622"/>
            <a:ext cx="1643596" cy="3171849"/>
          </a:xfrm>
          <a:prstGeom prst="rect">
            <a:avLst/>
          </a:prstGeom>
        </p:spPr>
      </p:pic>
      <p:pic>
        <p:nvPicPr>
          <p:cNvPr id="184" name="antler b">
            <a:extLst>
              <a:ext uri="{FF2B5EF4-FFF2-40B4-BE49-F238E27FC236}">
                <a16:creationId xmlns:a16="http://schemas.microsoft.com/office/drawing/2014/main" id="{E5C50DE8-060F-8740-B640-06FD3E53B7F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3474"/>
          <a:stretch/>
        </p:blipFill>
        <p:spPr>
          <a:xfrm rot="589491" flipH="1">
            <a:off x="7447680" y="107200"/>
            <a:ext cx="1643596" cy="3171849"/>
          </a:xfrm>
          <a:prstGeom prst="rect">
            <a:avLst/>
          </a:prstGeom>
        </p:spPr>
      </p:pic>
      <p:pic>
        <p:nvPicPr>
          <p:cNvPr id="6" name="mouth 2">
            <a:extLst>
              <a:ext uri="{FF2B5EF4-FFF2-40B4-BE49-F238E27FC236}">
                <a16:creationId xmlns:a16="http://schemas.microsoft.com/office/drawing/2014/main" id="{B8C62FFE-2B74-394C-8B91-EDF22FDC5E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4101" y="4378927"/>
            <a:ext cx="1956853" cy="1998784"/>
          </a:xfrm>
          <a:prstGeom prst="rect">
            <a:avLst/>
          </a:prstGeom>
        </p:spPr>
      </p:pic>
      <p:pic>
        <p:nvPicPr>
          <p:cNvPr id="9" name="mouth 3">
            <a:extLst>
              <a:ext uri="{FF2B5EF4-FFF2-40B4-BE49-F238E27FC236}">
                <a16:creationId xmlns:a16="http://schemas.microsoft.com/office/drawing/2014/main" id="{C482350C-B3C4-2D4B-908D-CA0AFB17DE3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21372554">
            <a:off x="4934650" y="4515923"/>
            <a:ext cx="2555774" cy="1380256"/>
          </a:xfrm>
          <a:prstGeom prst="rect">
            <a:avLst/>
          </a:prstGeom>
        </p:spPr>
      </p:pic>
      <p:pic>
        <p:nvPicPr>
          <p:cNvPr id="4" name="mouth  1">
            <a:extLst>
              <a:ext uri="{FF2B5EF4-FFF2-40B4-BE49-F238E27FC236}">
                <a16:creationId xmlns:a16="http://schemas.microsoft.com/office/drawing/2014/main" id="{04CB548E-96D0-C147-9500-03FB040FFD0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478376" y="4541650"/>
            <a:ext cx="1565865" cy="1802566"/>
          </a:xfrm>
          <a:prstGeom prst="rect">
            <a:avLst/>
          </a:prstGeom>
        </p:spPr>
      </p:pic>
      <p:pic>
        <p:nvPicPr>
          <p:cNvPr id="23" name="mouth 4">
            <a:extLst>
              <a:ext uri="{FF2B5EF4-FFF2-40B4-BE49-F238E27FC236}">
                <a16:creationId xmlns:a16="http://schemas.microsoft.com/office/drawing/2014/main" id="{BB97ACD7-BC33-814D-8E68-39ACE4EED8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0889" y="4507907"/>
            <a:ext cx="2282598" cy="1738698"/>
          </a:xfrm>
          <a:prstGeom prst="rect">
            <a:avLst/>
          </a:prstGeom>
        </p:spPr>
      </p:pic>
      <p:pic>
        <p:nvPicPr>
          <p:cNvPr id="25" name="mouth 5">
            <a:extLst>
              <a:ext uri="{FF2B5EF4-FFF2-40B4-BE49-F238E27FC236}">
                <a16:creationId xmlns:a16="http://schemas.microsoft.com/office/drawing/2014/main" id="{8D06BEB2-FAD5-ED45-9381-6E69916CD4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1018" y="4666489"/>
            <a:ext cx="2339776" cy="1512294"/>
          </a:xfrm>
          <a:prstGeom prst="rect">
            <a:avLst/>
          </a:prstGeom>
        </p:spPr>
      </p:pic>
      <p:pic>
        <p:nvPicPr>
          <p:cNvPr id="29" name="mouth 6">
            <a:extLst>
              <a:ext uri="{FF2B5EF4-FFF2-40B4-BE49-F238E27FC236}">
                <a16:creationId xmlns:a16="http://schemas.microsoft.com/office/drawing/2014/main" id="{B59FC350-E707-8242-A128-6F5D6D67AA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7090" y="4867611"/>
            <a:ext cx="2671318" cy="1824315"/>
          </a:xfrm>
          <a:prstGeom prst="rect">
            <a:avLst/>
          </a:prstGeom>
        </p:spPr>
      </p:pic>
      <p:pic>
        <p:nvPicPr>
          <p:cNvPr id="38" name="nose 1">
            <a:extLst>
              <a:ext uri="{FF2B5EF4-FFF2-40B4-BE49-F238E27FC236}">
                <a16:creationId xmlns:a16="http://schemas.microsoft.com/office/drawing/2014/main" id="{8AEF6CDF-2F6B-C140-90F8-5B3C47E9805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6752" b="85830"/>
          <a:stretch/>
        </p:blipFill>
        <p:spPr>
          <a:xfrm>
            <a:off x="5742734" y="3670988"/>
            <a:ext cx="812032" cy="974346"/>
          </a:xfrm>
          <a:prstGeom prst="rect">
            <a:avLst/>
          </a:prstGeom>
        </p:spPr>
      </p:pic>
      <p:pic>
        <p:nvPicPr>
          <p:cNvPr id="37" name="nose 2">
            <a:extLst>
              <a:ext uri="{FF2B5EF4-FFF2-40B4-BE49-F238E27FC236}">
                <a16:creationId xmlns:a16="http://schemas.microsoft.com/office/drawing/2014/main" id="{C15FD641-3048-8046-AA69-B08D5EA88B2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062" t="88741" r="86391" b="-1028"/>
          <a:stretch/>
        </p:blipFill>
        <p:spPr>
          <a:xfrm>
            <a:off x="5844789" y="3900803"/>
            <a:ext cx="622697" cy="684166"/>
          </a:xfrm>
          <a:prstGeom prst="rect">
            <a:avLst/>
          </a:prstGeom>
        </p:spPr>
      </p:pic>
      <p:pic>
        <p:nvPicPr>
          <p:cNvPr id="39" name="nose 3">
            <a:extLst>
              <a:ext uri="{FF2B5EF4-FFF2-40B4-BE49-F238E27FC236}">
                <a16:creationId xmlns:a16="http://schemas.microsoft.com/office/drawing/2014/main" id="{BEFA04C0-A881-944A-9BF1-E2A70991F57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-1964" r="-6493"/>
          <a:stretch/>
        </p:blipFill>
        <p:spPr>
          <a:xfrm>
            <a:off x="5542636" y="3725846"/>
            <a:ext cx="1180544" cy="1137356"/>
          </a:xfrm>
          <a:prstGeom prst="rect">
            <a:avLst/>
          </a:prstGeom>
        </p:spPr>
      </p:pic>
      <p:grpSp>
        <p:nvGrpSpPr>
          <p:cNvPr id="162" name="big eye0a">
            <a:extLst>
              <a:ext uri="{FF2B5EF4-FFF2-40B4-BE49-F238E27FC236}">
                <a16:creationId xmlns:a16="http://schemas.microsoft.com/office/drawing/2014/main" id="{222D3DA3-9CF1-AB45-AAAE-748258F0368E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2BCB932-2BA6-0B4B-93F4-5F2ECF16F66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eye 1a">
              <a:extLst>
                <a:ext uri="{FF2B5EF4-FFF2-40B4-BE49-F238E27FC236}">
                  <a16:creationId xmlns:a16="http://schemas.microsoft.com/office/drawing/2014/main" id="{818885B8-6083-6D4C-A5EF-1C41FBC8164F}"/>
                </a:ext>
              </a:extLst>
            </p:cNvPr>
            <p:cNvSpPr/>
            <p:nvPr/>
          </p:nvSpPr>
          <p:spPr>
            <a:xfrm>
              <a:off x="4741208" y="229018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big eye0b">
            <a:extLst>
              <a:ext uri="{FF2B5EF4-FFF2-40B4-BE49-F238E27FC236}">
                <a16:creationId xmlns:a16="http://schemas.microsoft.com/office/drawing/2014/main" id="{540427A7-917B-4549-8EBD-92C7A3F3A47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13EB8917-A5EF-1645-9FB9-CF1B0B31BF8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eye 1b">
              <a:extLst>
                <a:ext uri="{FF2B5EF4-FFF2-40B4-BE49-F238E27FC236}">
                  <a16:creationId xmlns:a16="http://schemas.microsoft.com/office/drawing/2014/main" id="{D2281273-35E7-0549-965C-A1BC60944FED}"/>
                </a:ext>
              </a:extLst>
            </p:cNvPr>
            <p:cNvSpPr/>
            <p:nvPr/>
          </p:nvSpPr>
          <p:spPr>
            <a:xfrm>
              <a:off x="645472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big eye2a">
            <a:extLst>
              <a:ext uri="{FF2B5EF4-FFF2-40B4-BE49-F238E27FC236}">
                <a16:creationId xmlns:a16="http://schemas.microsoft.com/office/drawing/2014/main" id="{9F0CFE1E-9D85-814F-B4F0-5BD60233DE6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6A6AFFD-03CC-3646-A6D3-02B4C3ADEB3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eye 1a">
              <a:extLst>
                <a:ext uri="{FF2B5EF4-FFF2-40B4-BE49-F238E27FC236}">
                  <a16:creationId xmlns:a16="http://schemas.microsoft.com/office/drawing/2014/main" id="{DEF41518-B98B-F04C-949A-C34443D5FB95}"/>
                </a:ext>
              </a:extLst>
            </p:cNvPr>
            <p:cNvSpPr/>
            <p:nvPr/>
          </p:nvSpPr>
          <p:spPr>
            <a:xfrm>
              <a:off x="4443498" y="231144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big eye2b">
            <a:extLst>
              <a:ext uri="{FF2B5EF4-FFF2-40B4-BE49-F238E27FC236}">
                <a16:creationId xmlns:a16="http://schemas.microsoft.com/office/drawing/2014/main" id="{EE38B920-F743-8545-B977-5E53C81AE76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7207B58-90D7-C34A-8782-14D9C19FA47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eye 1b">
              <a:extLst>
                <a:ext uri="{FF2B5EF4-FFF2-40B4-BE49-F238E27FC236}">
                  <a16:creationId xmlns:a16="http://schemas.microsoft.com/office/drawing/2014/main" id="{0BB71D37-6208-6A4C-B62A-543163878BDB}"/>
                </a:ext>
              </a:extLst>
            </p:cNvPr>
            <p:cNvSpPr/>
            <p:nvPr/>
          </p:nvSpPr>
          <p:spPr>
            <a:xfrm>
              <a:off x="6305866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big eye3a">
            <a:extLst>
              <a:ext uri="{FF2B5EF4-FFF2-40B4-BE49-F238E27FC236}">
                <a16:creationId xmlns:a16="http://schemas.microsoft.com/office/drawing/2014/main" id="{0420F186-72EB-1B49-A6CF-E172ED6FDD5A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AA50EA5-45D0-8C43-B0B3-1089121BC892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eye 1a">
              <a:extLst>
                <a:ext uri="{FF2B5EF4-FFF2-40B4-BE49-F238E27FC236}">
                  <a16:creationId xmlns:a16="http://schemas.microsoft.com/office/drawing/2014/main" id="{AD8C1AC8-CF53-754D-916F-1C756CB13DA1}"/>
                </a:ext>
              </a:extLst>
            </p:cNvPr>
            <p:cNvSpPr/>
            <p:nvPr/>
          </p:nvSpPr>
          <p:spPr>
            <a:xfrm>
              <a:off x="461361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big eye3b">
            <a:extLst>
              <a:ext uri="{FF2B5EF4-FFF2-40B4-BE49-F238E27FC236}">
                <a16:creationId xmlns:a16="http://schemas.microsoft.com/office/drawing/2014/main" id="{601E7567-CC7B-FB45-89C8-498DF6D089B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8E6992D-6DD2-2C4C-BA50-2EC2545D3C9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ye 1b">
              <a:extLst>
                <a:ext uri="{FF2B5EF4-FFF2-40B4-BE49-F238E27FC236}">
                  <a16:creationId xmlns:a16="http://schemas.microsoft.com/office/drawing/2014/main" id="{85C43C52-3C3C-8E48-99B2-802E0ABDEDC9}"/>
                </a:ext>
              </a:extLst>
            </p:cNvPr>
            <p:cNvSpPr/>
            <p:nvPr/>
          </p:nvSpPr>
          <p:spPr>
            <a:xfrm>
              <a:off x="6369661" y="24599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big eye1a">
            <a:extLst>
              <a:ext uri="{FF2B5EF4-FFF2-40B4-BE49-F238E27FC236}">
                <a16:creationId xmlns:a16="http://schemas.microsoft.com/office/drawing/2014/main" id="{5905F7CA-2EB7-B14D-88A0-FA9287C6B1B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B4FED7F-FDB2-FE43-AC5D-A1F94A4E7419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eye 1a">
              <a:extLst>
                <a:ext uri="{FF2B5EF4-FFF2-40B4-BE49-F238E27FC236}">
                  <a16:creationId xmlns:a16="http://schemas.microsoft.com/office/drawing/2014/main" id="{C00D728B-48C2-F64C-BB59-3C2C05F249BF}"/>
                </a:ext>
              </a:extLst>
            </p:cNvPr>
            <p:cNvSpPr/>
            <p:nvPr/>
          </p:nvSpPr>
          <p:spPr>
            <a:xfrm>
              <a:off x="4549823" y="205626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big eye1b">
            <a:extLst>
              <a:ext uri="{FF2B5EF4-FFF2-40B4-BE49-F238E27FC236}">
                <a16:creationId xmlns:a16="http://schemas.microsoft.com/office/drawing/2014/main" id="{58F1FCDF-1530-9B46-B742-5F714B077710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B7A6A89-7D93-C541-8B4A-A4FDA7BBBB9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eye 1b">
              <a:extLst>
                <a:ext uri="{FF2B5EF4-FFF2-40B4-BE49-F238E27FC236}">
                  <a16:creationId xmlns:a16="http://schemas.microsoft.com/office/drawing/2014/main" id="{4D8CB82C-9F38-1547-A0B9-9538087ED57F}"/>
                </a:ext>
              </a:extLst>
            </p:cNvPr>
            <p:cNvSpPr/>
            <p:nvPr/>
          </p:nvSpPr>
          <p:spPr>
            <a:xfrm>
              <a:off x="6369661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big eye5a">
            <a:extLst>
              <a:ext uri="{FF2B5EF4-FFF2-40B4-BE49-F238E27FC236}">
                <a16:creationId xmlns:a16="http://schemas.microsoft.com/office/drawing/2014/main" id="{A3B0C183-FD00-A743-BE37-87C164F1038B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39D854C5-A1A3-BC42-BACA-61160A03CA5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eye 1a">
              <a:extLst>
                <a:ext uri="{FF2B5EF4-FFF2-40B4-BE49-F238E27FC236}">
                  <a16:creationId xmlns:a16="http://schemas.microsoft.com/office/drawing/2014/main" id="{036E1A1C-94DE-744D-837D-846BC1932E98}"/>
                </a:ext>
              </a:extLst>
            </p:cNvPr>
            <p:cNvSpPr/>
            <p:nvPr/>
          </p:nvSpPr>
          <p:spPr>
            <a:xfrm>
              <a:off x="5017653" y="226891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big eye5b">
            <a:extLst>
              <a:ext uri="{FF2B5EF4-FFF2-40B4-BE49-F238E27FC236}">
                <a16:creationId xmlns:a16="http://schemas.microsoft.com/office/drawing/2014/main" id="{115D4593-0DFF-FD4B-A73F-D348B3CF83FA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0BB2D70-1B6F-8844-AC81-E2C24BC1BDF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eye 1b">
              <a:extLst>
                <a:ext uri="{FF2B5EF4-FFF2-40B4-BE49-F238E27FC236}">
                  <a16:creationId xmlns:a16="http://schemas.microsoft.com/office/drawing/2014/main" id="{8CFAE890-821C-EF44-B314-3F02247DB287}"/>
                </a:ext>
              </a:extLst>
            </p:cNvPr>
            <p:cNvSpPr/>
            <p:nvPr/>
          </p:nvSpPr>
          <p:spPr>
            <a:xfrm>
              <a:off x="675243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big eye6a">
            <a:extLst>
              <a:ext uri="{FF2B5EF4-FFF2-40B4-BE49-F238E27FC236}">
                <a16:creationId xmlns:a16="http://schemas.microsoft.com/office/drawing/2014/main" id="{5B61A12B-AE62-5F49-8B75-EE30F9D6237F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0212DFE-34A0-EF42-BDA7-4B67337CF765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eye 1a">
              <a:extLst>
                <a:ext uri="{FF2B5EF4-FFF2-40B4-BE49-F238E27FC236}">
                  <a16:creationId xmlns:a16="http://schemas.microsoft.com/office/drawing/2014/main" id="{74C9B197-47ED-C546-9F6A-058389AE74FC}"/>
                </a:ext>
              </a:extLst>
            </p:cNvPr>
            <p:cNvSpPr/>
            <p:nvPr/>
          </p:nvSpPr>
          <p:spPr>
            <a:xfrm>
              <a:off x="482626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big eye6b">
            <a:extLst>
              <a:ext uri="{FF2B5EF4-FFF2-40B4-BE49-F238E27FC236}">
                <a16:creationId xmlns:a16="http://schemas.microsoft.com/office/drawing/2014/main" id="{D73DECEF-6AE3-AA49-90FB-455B2C48BC0C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62944AA-2D6B-484C-BEA1-01C188CE28E7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eye 1b">
              <a:extLst>
                <a:ext uri="{FF2B5EF4-FFF2-40B4-BE49-F238E27FC236}">
                  <a16:creationId xmlns:a16="http://schemas.microsoft.com/office/drawing/2014/main" id="{B8FC541A-5624-C84D-BDC2-AB0444B46862}"/>
                </a:ext>
              </a:extLst>
            </p:cNvPr>
            <p:cNvSpPr/>
            <p:nvPr/>
          </p:nvSpPr>
          <p:spPr>
            <a:xfrm>
              <a:off x="6667371" y="2523770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big eye4a">
            <a:extLst>
              <a:ext uri="{FF2B5EF4-FFF2-40B4-BE49-F238E27FC236}">
                <a16:creationId xmlns:a16="http://schemas.microsoft.com/office/drawing/2014/main" id="{16D5A3D8-042A-2A46-89E8-33568C513EC0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3E213D8-FBAB-9245-8339-C44C4747004D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eye 1a">
              <a:extLst>
                <a:ext uri="{FF2B5EF4-FFF2-40B4-BE49-F238E27FC236}">
                  <a16:creationId xmlns:a16="http://schemas.microsoft.com/office/drawing/2014/main" id="{12C3B6EF-00C9-7B4F-B6EF-207B004D2371}"/>
                </a:ext>
              </a:extLst>
            </p:cNvPr>
            <p:cNvSpPr/>
            <p:nvPr/>
          </p:nvSpPr>
          <p:spPr>
            <a:xfrm>
              <a:off x="4826268" y="207753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big eye4b">
            <a:extLst>
              <a:ext uri="{FF2B5EF4-FFF2-40B4-BE49-F238E27FC236}">
                <a16:creationId xmlns:a16="http://schemas.microsoft.com/office/drawing/2014/main" id="{EA2130DC-3905-B04E-B1C7-A73106DBF17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5187BC3-7B14-934B-BC40-6DBDD9B5D6F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eye 1b">
              <a:extLst>
                <a:ext uri="{FF2B5EF4-FFF2-40B4-BE49-F238E27FC236}">
                  <a16:creationId xmlns:a16="http://schemas.microsoft.com/office/drawing/2014/main" id="{554C661A-6C7F-314C-9669-57796722ABE2}"/>
                </a:ext>
              </a:extLst>
            </p:cNvPr>
            <p:cNvSpPr/>
            <p:nvPr/>
          </p:nvSpPr>
          <p:spPr>
            <a:xfrm>
              <a:off x="6603576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ear b">
            <a:extLst>
              <a:ext uri="{FF2B5EF4-FFF2-40B4-BE49-F238E27FC236}">
                <a16:creationId xmlns:a16="http://schemas.microsoft.com/office/drawing/2014/main" id="{7E718472-0893-EF4F-B744-DFA5EDC3089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452" t="4331" r="26703" b="2152"/>
          <a:stretch/>
        </p:blipFill>
        <p:spPr>
          <a:xfrm>
            <a:off x="7934341" y="2950457"/>
            <a:ext cx="702364" cy="1053236"/>
          </a:xfrm>
          <a:prstGeom prst="rect">
            <a:avLst/>
          </a:prstGeom>
        </p:spPr>
      </p:pic>
      <p:pic>
        <p:nvPicPr>
          <p:cNvPr id="87" name="ear a">
            <a:extLst>
              <a:ext uri="{FF2B5EF4-FFF2-40B4-BE49-F238E27FC236}">
                <a16:creationId xmlns:a16="http://schemas.microsoft.com/office/drawing/2014/main" id="{F4311078-AF64-624E-BEA9-5B7A4E8B40F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452" t="4331" r="26703" b="2152"/>
          <a:stretch/>
        </p:blipFill>
        <p:spPr>
          <a:xfrm flipH="1">
            <a:off x="3586101" y="2948302"/>
            <a:ext cx="702364" cy="1053236"/>
          </a:xfrm>
          <a:prstGeom prst="rect">
            <a:avLst/>
          </a:prstGeom>
        </p:spPr>
      </p:pic>
      <p:grpSp>
        <p:nvGrpSpPr>
          <p:cNvPr id="93" name="eye1a">
            <a:extLst>
              <a:ext uri="{FF2B5EF4-FFF2-40B4-BE49-F238E27FC236}">
                <a16:creationId xmlns:a16="http://schemas.microsoft.com/office/drawing/2014/main" id="{41829BB8-E3E5-0E4A-A9C5-EBA097A65AF2}"/>
              </a:ext>
            </a:extLst>
          </p:cNvPr>
          <p:cNvGrpSpPr/>
          <p:nvPr/>
        </p:nvGrpSpPr>
        <p:grpSpPr>
          <a:xfrm>
            <a:off x="4728607" y="2568103"/>
            <a:ext cx="1299980" cy="1299980"/>
            <a:chOff x="4379685" y="1944255"/>
            <a:chExt cx="1484745" cy="1484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E6A619-447D-F548-8FB7-FCC236E73BEC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ye 1a">
              <a:extLst>
                <a:ext uri="{FF2B5EF4-FFF2-40B4-BE49-F238E27FC236}">
                  <a16:creationId xmlns:a16="http://schemas.microsoft.com/office/drawing/2014/main" id="{950F755A-214A-C943-AC40-76D48BFA4B68}"/>
                </a:ext>
              </a:extLst>
            </p:cNvPr>
            <p:cNvSpPr/>
            <p:nvPr/>
          </p:nvSpPr>
          <p:spPr>
            <a:xfrm>
              <a:off x="4557047" y="2191776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eye1b">
            <a:extLst>
              <a:ext uri="{FF2B5EF4-FFF2-40B4-BE49-F238E27FC236}">
                <a16:creationId xmlns:a16="http://schemas.microsoft.com/office/drawing/2014/main" id="{71F58B55-803B-9A4C-B016-59FC18982FF3}"/>
              </a:ext>
            </a:extLst>
          </p:cNvPr>
          <p:cNvGrpSpPr/>
          <p:nvPr/>
        </p:nvGrpSpPr>
        <p:grpSpPr>
          <a:xfrm>
            <a:off x="6204707" y="2568103"/>
            <a:ext cx="1299980" cy="1299980"/>
            <a:chOff x="6096000" y="1944255"/>
            <a:chExt cx="1484745" cy="148474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4A96B0-65C0-B544-97B6-58E11D2014E2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ye 1b">
              <a:extLst>
                <a:ext uri="{FF2B5EF4-FFF2-40B4-BE49-F238E27FC236}">
                  <a16:creationId xmlns:a16="http://schemas.microsoft.com/office/drawing/2014/main" id="{AB0EF1BF-1CA0-AB46-8D2D-F9775B30F19C}"/>
                </a:ext>
              </a:extLst>
            </p:cNvPr>
            <p:cNvSpPr/>
            <p:nvPr/>
          </p:nvSpPr>
          <p:spPr>
            <a:xfrm>
              <a:off x="6422939" y="20418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eye3b">
            <a:extLst>
              <a:ext uri="{FF2B5EF4-FFF2-40B4-BE49-F238E27FC236}">
                <a16:creationId xmlns:a16="http://schemas.microsoft.com/office/drawing/2014/main" id="{8A85B97C-0DE6-EB42-8DAF-70AFA77F480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1E0087A-F628-AB41-9138-9BD5AA11F99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ye 1b">
              <a:extLst>
                <a:ext uri="{FF2B5EF4-FFF2-40B4-BE49-F238E27FC236}">
                  <a16:creationId xmlns:a16="http://schemas.microsoft.com/office/drawing/2014/main" id="{C9D78E24-3397-4348-B032-A247376AABD5}"/>
                </a:ext>
              </a:extLst>
            </p:cNvPr>
            <p:cNvSpPr/>
            <p:nvPr/>
          </p:nvSpPr>
          <p:spPr>
            <a:xfrm>
              <a:off x="6372780" y="295900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eye3a">
            <a:extLst>
              <a:ext uri="{FF2B5EF4-FFF2-40B4-BE49-F238E27FC236}">
                <a16:creationId xmlns:a16="http://schemas.microsoft.com/office/drawing/2014/main" id="{11FB960A-78E3-684F-91F9-98D1227BAE34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C43505-C2DB-C14E-8E7C-35F880F8748A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eye 1a">
              <a:extLst>
                <a:ext uri="{FF2B5EF4-FFF2-40B4-BE49-F238E27FC236}">
                  <a16:creationId xmlns:a16="http://schemas.microsoft.com/office/drawing/2014/main" id="{14CF3BB1-E050-644C-B3BC-E8CC9757B137}"/>
                </a:ext>
              </a:extLst>
            </p:cNvPr>
            <p:cNvSpPr/>
            <p:nvPr/>
          </p:nvSpPr>
          <p:spPr>
            <a:xfrm>
              <a:off x="4885196" y="306847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eye4b">
            <a:extLst>
              <a:ext uri="{FF2B5EF4-FFF2-40B4-BE49-F238E27FC236}">
                <a16:creationId xmlns:a16="http://schemas.microsoft.com/office/drawing/2014/main" id="{A6B77722-3708-9A48-AB65-AEA4F647E3A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247C45-2B66-4C41-B31F-D1E86597171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eye 1b">
              <a:extLst>
                <a:ext uri="{FF2B5EF4-FFF2-40B4-BE49-F238E27FC236}">
                  <a16:creationId xmlns:a16="http://schemas.microsoft.com/office/drawing/2014/main" id="{B81B7775-5C5A-6043-B35F-4503B1E2C2A8}"/>
                </a:ext>
              </a:extLst>
            </p:cNvPr>
            <p:cNvSpPr/>
            <p:nvPr/>
          </p:nvSpPr>
          <p:spPr>
            <a:xfrm>
              <a:off x="7090065" y="2166149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eye4a">
            <a:extLst>
              <a:ext uri="{FF2B5EF4-FFF2-40B4-BE49-F238E27FC236}">
                <a16:creationId xmlns:a16="http://schemas.microsoft.com/office/drawing/2014/main" id="{4C706BF4-ADB0-884D-83B9-FD19EAC12F53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111A9C2-2A1A-F84F-97B0-B23714F785CF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eye 1a">
              <a:extLst>
                <a:ext uri="{FF2B5EF4-FFF2-40B4-BE49-F238E27FC236}">
                  <a16:creationId xmlns:a16="http://schemas.microsoft.com/office/drawing/2014/main" id="{69391A1D-5A51-494B-BA78-CB7BE4570E0E}"/>
                </a:ext>
              </a:extLst>
            </p:cNvPr>
            <p:cNvSpPr/>
            <p:nvPr/>
          </p:nvSpPr>
          <p:spPr>
            <a:xfrm>
              <a:off x="5312223" y="238098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eye6b">
            <a:extLst>
              <a:ext uri="{FF2B5EF4-FFF2-40B4-BE49-F238E27FC236}">
                <a16:creationId xmlns:a16="http://schemas.microsoft.com/office/drawing/2014/main" id="{A5770C67-DDCB-4A43-83FC-E191130D335D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67D9EEA-701C-0147-BF27-FF29504E27C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eye 1b">
              <a:extLst>
                <a:ext uri="{FF2B5EF4-FFF2-40B4-BE49-F238E27FC236}">
                  <a16:creationId xmlns:a16="http://schemas.microsoft.com/office/drawing/2014/main" id="{87C9B6BA-F599-A042-8310-A28D04F015FF}"/>
                </a:ext>
              </a:extLst>
            </p:cNvPr>
            <p:cNvSpPr/>
            <p:nvPr/>
          </p:nvSpPr>
          <p:spPr>
            <a:xfrm>
              <a:off x="7024693" y="301943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eye6a">
            <a:extLst>
              <a:ext uri="{FF2B5EF4-FFF2-40B4-BE49-F238E27FC236}">
                <a16:creationId xmlns:a16="http://schemas.microsoft.com/office/drawing/2014/main" id="{7BB9C49F-52F6-F34E-8F91-F8463873B8BC}"/>
              </a:ext>
            </a:extLst>
          </p:cNvPr>
          <p:cNvGrpSpPr/>
          <p:nvPr/>
        </p:nvGrpSpPr>
        <p:grpSpPr>
          <a:xfrm>
            <a:off x="4728607" y="2567338"/>
            <a:ext cx="1299980" cy="1299980"/>
            <a:chOff x="4379685" y="1944255"/>
            <a:chExt cx="1484745" cy="148474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7C1772-3B5B-594D-97E6-9A577F32064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eye 1a">
              <a:extLst>
                <a:ext uri="{FF2B5EF4-FFF2-40B4-BE49-F238E27FC236}">
                  <a16:creationId xmlns:a16="http://schemas.microsoft.com/office/drawing/2014/main" id="{DC319F15-E08E-634E-B74C-35C6372BBB1B}"/>
                </a:ext>
              </a:extLst>
            </p:cNvPr>
            <p:cNvSpPr/>
            <p:nvPr/>
          </p:nvSpPr>
          <p:spPr>
            <a:xfrm>
              <a:off x="5293245" y="301994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eye0a">
            <a:extLst>
              <a:ext uri="{FF2B5EF4-FFF2-40B4-BE49-F238E27FC236}">
                <a16:creationId xmlns:a16="http://schemas.microsoft.com/office/drawing/2014/main" id="{C4123CD5-E1CD-2845-AE6D-D99C7B70629D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BC0B25-0E69-DA42-A309-495345B18D2E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ye 1a">
              <a:extLst>
                <a:ext uri="{FF2B5EF4-FFF2-40B4-BE49-F238E27FC236}">
                  <a16:creationId xmlns:a16="http://schemas.microsoft.com/office/drawing/2014/main" id="{8DC63521-9031-0A43-95DB-29208ECB690A}"/>
                </a:ext>
              </a:extLst>
            </p:cNvPr>
            <p:cNvSpPr/>
            <p:nvPr/>
          </p:nvSpPr>
          <p:spPr>
            <a:xfrm>
              <a:off x="4985491" y="257030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eye0b">
            <a:extLst>
              <a:ext uri="{FF2B5EF4-FFF2-40B4-BE49-F238E27FC236}">
                <a16:creationId xmlns:a16="http://schemas.microsoft.com/office/drawing/2014/main" id="{5C33C077-6B17-3A4D-9AF7-2DF59A41469A}"/>
              </a:ext>
            </a:extLst>
          </p:cNvPr>
          <p:cNvGrpSpPr/>
          <p:nvPr/>
        </p:nvGrpSpPr>
        <p:grpSpPr>
          <a:xfrm>
            <a:off x="6206342" y="2567848"/>
            <a:ext cx="1299980" cy="1299980"/>
            <a:chOff x="6096000" y="1944255"/>
            <a:chExt cx="1484745" cy="14847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1A9E68-5CA5-4048-9525-8AF65362CB3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ye 1b">
              <a:extLst>
                <a:ext uri="{FF2B5EF4-FFF2-40B4-BE49-F238E27FC236}">
                  <a16:creationId xmlns:a16="http://schemas.microsoft.com/office/drawing/2014/main" id="{788B50B3-5092-F343-8C0B-E992227D6823}"/>
                </a:ext>
              </a:extLst>
            </p:cNvPr>
            <p:cNvSpPr/>
            <p:nvPr/>
          </p:nvSpPr>
          <p:spPr>
            <a:xfrm>
              <a:off x="6698301" y="2542267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abbit nose">
            <a:extLst>
              <a:ext uri="{FF2B5EF4-FFF2-40B4-BE49-F238E27FC236}">
                <a16:creationId xmlns:a16="http://schemas.microsoft.com/office/drawing/2014/main" id="{4D0C76CE-3D4A-1044-8B89-A8C1BE677C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8720" y="3722009"/>
            <a:ext cx="2376601" cy="2376601"/>
          </a:xfrm>
          <a:prstGeom prst="rect">
            <a:avLst/>
          </a:prstGeom>
        </p:spPr>
      </p:pic>
      <p:pic>
        <p:nvPicPr>
          <p:cNvPr id="8" name="pig nose">
            <a:extLst>
              <a:ext uri="{FF2B5EF4-FFF2-40B4-BE49-F238E27FC236}">
                <a16:creationId xmlns:a16="http://schemas.microsoft.com/office/drawing/2014/main" id="{8265EB23-6174-044F-8270-9E9C673D522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5338930" y="3634233"/>
            <a:ext cx="1539258" cy="1410987"/>
          </a:xfrm>
          <a:prstGeom prst="rect">
            <a:avLst/>
          </a:prstGeom>
        </p:spPr>
      </p:pic>
      <p:pic>
        <p:nvPicPr>
          <p:cNvPr id="24" name="cat nose">
            <a:extLst>
              <a:ext uri="{FF2B5EF4-FFF2-40B4-BE49-F238E27FC236}">
                <a16:creationId xmlns:a16="http://schemas.microsoft.com/office/drawing/2014/main" id="{8E07E59F-8037-5A42-93EA-5EA0F353375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257" t="26878" r="2623" b="31727"/>
          <a:stretch/>
        </p:blipFill>
        <p:spPr>
          <a:xfrm>
            <a:off x="4333896" y="3962542"/>
            <a:ext cx="3644944" cy="1620273"/>
          </a:xfrm>
          <a:prstGeom prst="rect">
            <a:avLst/>
          </a:prstGeom>
        </p:spPr>
      </p:pic>
      <p:pic>
        <p:nvPicPr>
          <p:cNvPr id="27" name="dog nose">
            <a:extLst>
              <a:ext uri="{FF2B5EF4-FFF2-40B4-BE49-F238E27FC236}">
                <a16:creationId xmlns:a16="http://schemas.microsoft.com/office/drawing/2014/main" id="{F6CE17F3-BFFE-DE47-830F-8AB546A9F5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62811" y="3720169"/>
            <a:ext cx="3543478" cy="3213290"/>
          </a:xfrm>
          <a:prstGeom prst="rect">
            <a:avLst/>
          </a:prstGeom>
        </p:spPr>
      </p:pic>
      <p:pic>
        <p:nvPicPr>
          <p:cNvPr id="49" name="eyebrows 1">
            <a:extLst>
              <a:ext uri="{FF2B5EF4-FFF2-40B4-BE49-F238E27FC236}">
                <a16:creationId xmlns:a16="http://schemas.microsoft.com/office/drawing/2014/main" id="{C1D53E1C-883A-5147-9411-C6F6B6E45413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1492" r="21481" b="64339"/>
          <a:stretch/>
        </p:blipFill>
        <p:spPr>
          <a:xfrm>
            <a:off x="4874716" y="2121156"/>
            <a:ext cx="2418492" cy="595223"/>
          </a:xfrm>
          <a:prstGeom prst="rect">
            <a:avLst/>
          </a:prstGeom>
        </p:spPr>
      </p:pic>
      <p:pic>
        <p:nvPicPr>
          <p:cNvPr id="47" name="eyebrows 2">
            <a:extLst>
              <a:ext uri="{FF2B5EF4-FFF2-40B4-BE49-F238E27FC236}">
                <a16:creationId xmlns:a16="http://schemas.microsoft.com/office/drawing/2014/main" id="{D954B59D-0C11-9A4C-9263-D94548EA26E5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5410" r="7331" b="22356"/>
          <a:stretch/>
        </p:blipFill>
        <p:spPr>
          <a:xfrm>
            <a:off x="4955711" y="2161565"/>
            <a:ext cx="2204271" cy="492420"/>
          </a:xfrm>
          <a:prstGeom prst="rect">
            <a:avLst/>
          </a:prstGeom>
        </p:spPr>
      </p:pic>
      <p:pic>
        <p:nvPicPr>
          <p:cNvPr id="45" name="eyebrows 3">
            <a:extLst>
              <a:ext uri="{FF2B5EF4-FFF2-40B4-BE49-F238E27FC236}">
                <a16:creationId xmlns:a16="http://schemas.microsoft.com/office/drawing/2014/main" id="{29036150-B994-D343-92D3-C173F094068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58101" y="1234883"/>
            <a:ext cx="4461916" cy="1476682"/>
          </a:xfrm>
          <a:prstGeom prst="rect">
            <a:avLst/>
          </a:prstGeom>
        </p:spPr>
      </p:pic>
      <p:pic>
        <p:nvPicPr>
          <p:cNvPr id="41" name="glasses">
            <a:extLst>
              <a:ext uri="{FF2B5EF4-FFF2-40B4-BE49-F238E27FC236}">
                <a16:creationId xmlns:a16="http://schemas.microsoft.com/office/drawing/2014/main" id="{FC3EB080-AFD5-7F42-86A3-6AB35F03644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26161" y="2608783"/>
            <a:ext cx="3155579" cy="12545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350909-AAAB-9C45-92F2-D1E60010194A}"/>
              </a:ext>
            </a:extLst>
          </p:cNvPr>
          <p:cNvSpPr txBox="1"/>
          <p:nvPr/>
        </p:nvSpPr>
        <p:spPr>
          <a:xfrm>
            <a:off x="3099389" y="62007"/>
            <a:ext cx="594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Insert topic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92" name="cp4">
            <a:extLst>
              <a:ext uri="{FF2B5EF4-FFF2-40B4-BE49-F238E27FC236}">
                <a16:creationId xmlns:a16="http://schemas.microsoft.com/office/drawing/2014/main" id="{3CFF5FB1-CB82-E843-AA18-1D8AE3BA7E35}"/>
              </a:ext>
            </a:extLst>
          </p:cNvPr>
          <p:cNvGrpSpPr/>
          <p:nvPr/>
        </p:nvGrpSpPr>
        <p:grpSpPr>
          <a:xfrm>
            <a:off x="9937929" y="98437"/>
            <a:ext cx="2160000" cy="2160000"/>
            <a:chOff x="3259625" y="491599"/>
            <a:chExt cx="1440000" cy="144000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DB8E06E-0D6B-B64A-A132-5C272A00E9C1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70461948-92E8-4544-A354-F8E6B2335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8" name="cp6">
            <a:extLst>
              <a:ext uri="{FF2B5EF4-FFF2-40B4-BE49-F238E27FC236}">
                <a16:creationId xmlns:a16="http://schemas.microsoft.com/office/drawing/2014/main" id="{1AC124E6-D7AD-D24F-AAD5-787114D1AAF7}"/>
              </a:ext>
            </a:extLst>
          </p:cNvPr>
          <p:cNvGrpSpPr/>
          <p:nvPr/>
        </p:nvGrpSpPr>
        <p:grpSpPr>
          <a:xfrm>
            <a:off x="9936304" y="4612317"/>
            <a:ext cx="2160000" cy="2160000"/>
            <a:chOff x="3259625" y="491599"/>
            <a:chExt cx="1440000" cy="1440000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E0C83B41-2FD0-1B4F-8CA2-F5F3FDF36561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E74959EF-4FBA-FC44-BCAB-6D09F5C1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9" name="cp1r">
            <a:extLst>
              <a:ext uri="{FF2B5EF4-FFF2-40B4-BE49-F238E27FC236}">
                <a16:creationId xmlns:a16="http://schemas.microsoft.com/office/drawing/2014/main" id="{6F2BF8F6-36E8-6F45-A64D-81C356F52F3D}"/>
              </a:ext>
            </a:extLst>
          </p:cNvPr>
          <p:cNvGrpSpPr/>
          <p:nvPr/>
        </p:nvGrpSpPr>
        <p:grpSpPr>
          <a:xfrm>
            <a:off x="100345" y="92381"/>
            <a:ext cx="2160000" cy="2160000"/>
            <a:chOff x="3259625" y="491599"/>
            <a:chExt cx="1440000" cy="1440000"/>
          </a:xfrm>
        </p:grpSpPr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70F16166-5C53-0342-8C09-CCC500791F5F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324ABC0F-3380-814C-B511-CF9C818E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5" name="cp3r">
            <a:extLst>
              <a:ext uri="{FF2B5EF4-FFF2-40B4-BE49-F238E27FC236}">
                <a16:creationId xmlns:a16="http://schemas.microsoft.com/office/drawing/2014/main" id="{3922F828-6018-8F4A-B50B-78AA2151C7E9}"/>
              </a:ext>
            </a:extLst>
          </p:cNvPr>
          <p:cNvGrpSpPr/>
          <p:nvPr/>
        </p:nvGrpSpPr>
        <p:grpSpPr>
          <a:xfrm>
            <a:off x="98720" y="4606261"/>
            <a:ext cx="2160000" cy="2160000"/>
            <a:chOff x="3259625" y="491599"/>
            <a:chExt cx="1440000" cy="1440000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10EF5C3-782A-D948-9CF8-6A514C160D8D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293A3249-5E61-7B4B-8CD1-C60AE11D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ear button">
            <a:extLst>
              <a:ext uri="{FF2B5EF4-FFF2-40B4-BE49-F238E27FC236}">
                <a16:creationId xmlns:a16="http://schemas.microsoft.com/office/drawing/2014/main" id="{77CEFBD1-4CDA-EF4F-A6F5-7BB8A0A6006E}"/>
              </a:ext>
            </a:extLst>
          </p:cNvPr>
          <p:cNvSpPr/>
          <p:nvPr/>
        </p:nvSpPr>
        <p:spPr>
          <a:xfrm>
            <a:off x="9356081" y="2313451"/>
            <a:ext cx="2811267" cy="10055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ye change">
            <a:extLst>
              <a:ext uri="{FF2B5EF4-FFF2-40B4-BE49-F238E27FC236}">
                <a16:creationId xmlns:a16="http://schemas.microsoft.com/office/drawing/2014/main" id="{957F4814-EC02-AD43-92A0-529F2B46CE83}"/>
              </a:ext>
            </a:extLst>
          </p:cNvPr>
          <p:cNvSpPr/>
          <p:nvPr/>
        </p:nvSpPr>
        <p:spPr>
          <a:xfrm>
            <a:off x="-72584" y="3522191"/>
            <a:ext cx="2511230" cy="9873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ackground change">
            <a:extLst>
              <a:ext uri="{FF2B5EF4-FFF2-40B4-BE49-F238E27FC236}">
                <a16:creationId xmlns:a16="http://schemas.microsoft.com/office/drawing/2014/main" id="{37059F5E-5BB1-674B-8EDC-37F8F251F4B1}"/>
              </a:ext>
            </a:extLst>
          </p:cNvPr>
          <p:cNvSpPr/>
          <p:nvPr/>
        </p:nvSpPr>
        <p:spPr>
          <a:xfrm>
            <a:off x="9325252" y="3413853"/>
            <a:ext cx="2844228" cy="114287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0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3" descr="Sunny Background | OpenGameArt.org">
            <a:extLst>
              <a:ext uri="{FF2B5EF4-FFF2-40B4-BE49-F238E27FC236}">
                <a16:creationId xmlns:a16="http://schemas.microsoft.com/office/drawing/2014/main" id="{6DF31CC5-2041-9143-AAA1-7C2D00E8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E25C5-3DB6-5F44-BF2C-47F1032BE9F9}"/>
              </a:ext>
            </a:extLst>
          </p:cNvPr>
          <p:cNvSpPr txBox="1"/>
          <p:nvPr/>
        </p:nvSpPr>
        <p:spPr>
          <a:xfrm>
            <a:off x="2362200" y="1843950"/>
            <a:ext cx="7467600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Comic Sans MS" panose="030F0902030302020204" pitchFamily="66" charset="0"/>
              </a:rPr>
              <a:t>6 review words</a:t>
            </a:r>
          </a:p>
        </p:txBody>
      </p:sp>
    </p:spTree>
    <p:extLst>
      <p:ext uri="{BB962C8B-B14F-4D97-AF65-F5344CB8AC3E}">
        <p14:creationId xmlns:p14="http://schemas.microsoft.com/office/powerpoint/2010/main" val="2511068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4">
            <a:extLst>
              <a:ext uri="{FF2B5EF4-FFF2-40B4-BE49-F238E27FC236}">
                <a16:creationId xmlns:a16="http://schemas.microsoft.com/office/drawing/2014/main" id="{E50D59F5-C639-C74B-B1B5-8D7F0419BB3A}"/>
              </a:ext>
            </a:extLst>
          </p:cNvPr>
          <p:cNvSpPr/>
          <p:nvPr/>
        </p:nvSpPr>
        <p:spPr>
          <a:xfrm>
            <a:off x="0" y="-2449"/>
            <a:ext cx="12192000" cy="6860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background 2">
            <a:extLst>
              <a:ext uri="{FF2B5EF4-FFF2-40B4-BE49-F238E27FC236}">
                <a16:creationId xmlns:a16="http://schemas.microsoft.com/office/drawing/2014/main" id="{F1789348-7E5B-5745-AE2A-B63C870AE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7" b="4420"/>
          <a:stretch/>
        </p:blipFill>
        <p:spPr>
          <a:xfrm>
            <a:off x="0" y="-2449"/>
            <a:ext cx="12250125" cy="6860449"/>
          </a:xfrm>
          <a:prstGeom prst="rect">
            <a:avLst/>
          </a:prstGeom>
        </p:spPr>
      </p:pic>
      <p:pic>
        <p:nvPicPr>
          <p:cNvPr id="182" name="background 1">
            <a:extLst>
              <a:ext uri="{FF2B5EF4-FFF2-40B4-BE49-F238E27FC236}">
                <a16:creationId xmlns:a16="http://schemas.microsoft.com/office/drawing/2014/main" id="{205968E2-ED94-CB49-8B35-2793CBBBC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80"/>
          <a:stretch/>
        </p:blipFill>
        <p:spPr>
          <a:xfrm>
            <a:off x="-258619" y="-145473"/>
            <a:ext cx="12951731" cy="7003473"/>
          </a:xfrm>
          <a:prstGeom prst="rect">
            <a:avLst/>
          </a:prstGeom>
        </p:spPr>
      </p:pic>
      <p:pic>
        <p:nvPicPr>
          <p:cNvPr id="1026" name="background 3" descr="Sunny Background | OpenGameArt.org">
            <a:extLst>
              <a:ext uri="{FF2B5EF4-FFF2-40B4-BE49-F238E27FC236}">
                <a16:creationId xmlns:a16="http://schemas.microsoft.com/office/drawing/2014/main" id="{5420CB0D-6C74-1947-833C-FFB08F2E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tler a">
            <a:extLst>
              <a:ext uri="{FF2B5EF4-FFF2-40B4-BE49-F238E27FC236}">
                <a16:creationId xmlns:a16="http://schemas.microsoft.com/office/drawing/2014/main" id="{2D7E6D3B-9AA7-2B4C-AB1D-96F870FD4D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474"/>
          <a:stretch/>
        </p:blipFill>
        <p:spPr>
          <a:xfrm rot="20754579">
            <a:off x="3310496" y="193105"/>
            <a:ext cx="1643596" cy="3171849"/>
          </a:xfrm>
          <a:prstGeom prst="rect">
            <a:avLst/>
          </a:prstGeom>
        </p:spPr>
      </p:pic>
      <p:pic>
        <p:nvPicPr>
          <p:cNvPr id="184" name="antler b">
            <a:extLst>
              <a:ext uri="{FF2B5EF4-FFF2-40B4-BE49-F238E27FC236}">
                <a16:creationId xmlns:a16="http://schemas.microsoft.com/office/drawing/2014/main" id="{E5C50DE8-060F-8740-B640-06FD3E53B7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474"/>
          <a:stretch/>
        </p:blipFill>
        <p:spPr>
          <a:xfrm rot="589491" flipH="1">
            <a:off x="7268778" y="208927"/>
            <a:ext cx="1643596" cy="3171849"/>
          </a:xfrm>
          <a:prstGeom prst="rect">
            <a:avLst/>
          </a:prstGeom>
        </p:spPr>
      </p:pic>
      <p:pic>
        <p:nvPicPr>
          <p:cNvPr id="21" name="rabbit ear a">
            <a:extLst>
              <a:ext uri="{FF2B5EF4-FFF2-40B4-BE49-F238E27FC236}">
                <a16:creationId xmlns:a16="http://schemas.microsoft.com/office/drawing/2014/main" id="{063BA251-0A21-D54E-A502-D6B22854D1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818"/>
          <a:stretch/>
        </p:blipFill>
        <p:spPr>
          <a:xfrm>
            <a:off x="3801628" y="470309"/>
            <a:ext cx="1307603" cy="1639807"/>
          </a:xfrm>
          <a:prstGeom prst="rect">
            <a:avLst/>
          </a:prstGeom>
        </p:spPr>
      </p:pic>
      <p:pic>
        <p:nvPicPr>
          <p:cNvPr id="94" name="rabbit ear b">
            <a:extLst>
              <a:ext uri="{FF2B5EF4-FFF2-40B4-BE49-F238E27FC236}">
                <a16:creationId xmlns:a16="http://schemas.microsoft.com/office/drawing/2014/main" id="{6E34D779-6E22-F54C-84A1-C97F9B5E1B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899"/>
          <a:stretch/>
        </p:blipFill>
        <p:spPr>
          <a:xfrm>
            <a:off x="7085278" y="496565"/>
            <a:ext cx="1311142" cy="1607482"/>
          </a:xfrm>
          <a:prstGeom prst="rect">
            <a:avLst/>
          </a:prstGeom>
        </p:spPr>
      </p:pic>
      <p:sp>
        <p:nvSpPr>
          <p:cNvPr id="85" name="brown face">
            <a:extLst>
              <a:ext uri="{FF2B5EF4-FFF2-40B4-BE49-F238E27FC236}">
                <a16:creationId xmlns:a16="http://schemas.microsoft.com/office/drawing/2014/main" id="{5ADBEFAA-0553-9242-BE52-8F141490CAF2}"/>
              </a:ext>
            </a:extLst>
          </p:cNvPr>
          <p:cNvSpPr/>
          <p:nvPr/>
        </p:nvSpPr>
        <p:spPr>
          <a:xfrm>
            <a:off x="4158155" y="1546471"/>
            <a:ext cx="3898314" cy="4808745"/>
          </a:xfrm>
          <a:prstGeom prst="ellipse">
            <a:avLst/>
          </a:prstGeom>
          <a:solidFill>
            <a:srgbClr val="B0742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white face">
            <a:extLst>
              <a:ext uri="{FF2B5EF4-FFF2-40B4-BE49-F238E27FC236}">
                <a16:creationId xmlns:a16="http://schemas.microsoft.com/office/drawing/2014/main" id="{0FC1DB53-6285-DF42-9814-19DA5F16C57F}"/>
              </a:ext>
            </a:extLst>
          </p:cNvPr>
          <p:cNvSpPr/>
          <p:nvPr/>
        </p:nvSpPr>
        <p:spPr>
          <a:xfrm>
            <a:off x="4163497" y="1555290"/>
            <a:ext cx="3898314" cy="48087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outh 2">
            <a:extLst>
              <a:ext uri="{FF2B5EF4-FFF2-40B4-BE49-F238E27FC236}">
                <a16:creationId xmlns:a16="http://schemas.microsoft.com/office/drawing/2014/main" id="{B8C62FFE-2B74-394C-8B91-EDF22FDC5E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101" y="4378927"/>
            <a:ext cx="1956853" cy="1998784"/>
          </a:xfrm>
          <a:prstGeom prst="rect">
            <a:avLst/>
          </a:prstGeom>
        </p:spPr>
      </p:pic>
      <p:pic>
        <p:nvPicPr>
          <p:cNvPr id="9" name="mouth 3">
            <a:extLst>
              <a:ext uri="{FF2B5EF4-FFF2-40B4-BE49-F238E27FC236}">
                <a16:creationId xmlns:a16="http://schemas.microsoft.com/office/drawing/2014/main" id="{C482350C-B3C4-2D4B-908D-CA0AFB17D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1372554">
            <a:off x="4934650" y="4515923"/>
            <a:ext cx="2555774" cy="1380256"/>
          </a:xfrm>
          <a:prstGeom prst="rect">
            <a:avLst/>
          </a:prstGeom>
        </p:spPr>
      </p:pic>
      <p:pic>
        <p:nvPicPr>
          <p:cNvPr id="4" name="mouth  1">
            <a:extLst>
              <a:ext uri="{FF2B5EF4-FFF2-40B4-BE49-F238E27FC236}">
                <a16:creationId xmlns:a16="http://schemas.microsoft.com/office/drawing/2014/main" id="{04CB548E-96D0-C147-9500-03FB040FF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478376" y="4541650"/>
            <a:ext cx="1565865" cy="1802566"/>
          </a:xfrm>
          <a:prstGeom prst="rect">
            <a:avLst/>
          </a:prstGeom>
        </p:spPr>
      </p:pic>
      <p:pic>
        <p:nvPicPr>
          <p:cNvPr id="23" name="mouth 4">
            <a:extLst>
              <a:ext uri="{FF2B5EF4-FFF2-40B4-BE49-F238E27FC236}">
                <a16:creationId xmlns:a16="http://schemas.microsoft.com/office/drawing/2014/main" id="{BB97ACD7-BC33-814D-8E68-39ACE4EED8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0889" y="4507907"/>
            <a:ext cx="2282598" cy="1738698"/>
          </a:xfrm>
          <a:prstGeom prst="rect">
            <a:avLst/>
          </a:prstGeom>
        </p:spPr>
      </p:pic>
      <p:pic>
        <p:nvPicPr>
          <p:cNvPr id="25" name="mouth 5">
            <a:extLst>
              <a:ext uri="{FF2B5EF4-FFF2-40B4-BE49-F238E27FC236}">
                <a16:creationId xmlns:a16="http://schemas.microsoft.com/office/drawing/2014/main" id="{8D06BEB2-FAD5-ED45-9381-6E69916CD4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1018" y="4666489"/>
            <a:ext cx="2339776" cy="1512294"/>
          </a:xfrm>
          <a:prstGeom prst="rect">
            <a:avLst/>
          </a:prstGeom>
        </p:spPr>
      </p:pic>
      <p:pic>
        <p:nvPicPr>
          <p:cNvPr id="29" name="mouth 6">
            <a:extLst>
              <a:ext uri="{FF2B5EF4-FFF2-40B4-BE49-F238E27FC236}">
                <a16:creationId xmlns:a16="http://schemas.microsoft.com/office/drawing/2014/main" id="{B59FC350-E707-8242-A128-6F5D6D67AA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7090" y="4867611"/>
            <a:ext cx="2671318" cy="1824315"/>
          </a:xfrm>
          <a:prstGeom prst="rect">
            <a:avLst/>
          </a:prstGeom>
        </p:spPr>
      </p:pic>
      <p:pic>
        <p:nvPicPr>
          <p:cNvPr id="38" name="nose 1">
            <a:extLst>
              <a:ext uri="{FF2B5EF4-FFF2-40B4-BE49-F238E27FC236}">
                <a16:creationId xmlns:a16="http://schemas.microsoft.com/office/drawing/2014/main" id="{8AEF6CDF-2F6B-C140-90F8-5B3C47E9805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752" b="85830"/>
          <a:stretch/>
        </p:blipFill>
        <p:spPr>
          <a:xfrm>
            <a:off x="5742734" y="3670988"/>
            <a:ext cx="812032" cy="974346"/>
          </a:xfrm>
          <a:prstGeom prst="rect">
            <a:avLst/>
          </a:prstGeom>
        </p:spPr>
      </p:pic>
      <p:pic>
        <p:nvPicPr>
          <p:cNvPr id="37" name="nose 2">
            <a:extLst>
              <a:ext uri="{FF2B5EF4-FFF2-40B4-BE49-F238E27FC236}">
                <a16:creationId xmlns:a16="http://schemas.microsoft.com/office/drawing/2014/main" id="{C15FD641-3048-8046-AA69-B08D5EA88B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62" t="88741" r="86391" b="-1028"/>
          <a:stretch/>
        </p:blipFill>
        <p:spPr>
          <a:xfrm>
            <a:off x="5844789" y="3900803"/>
            <a:ext cx="622697" cy="684166"/>
          </a:xfrm>
          <a:prstGeom prst="rect">
            <a:avLst/>
          </a:prstGeom>
        </p:spPr>
      </p:pic>
      <p:pic>
        <p:nvPicPr>
          <p:cNvPr id="39" name="nose 3">
            <a:extLst>
              <a:ext uri="{FF2B5EF4-FFF2-40B4-BE49-F238E27FC236}">
                <a16:creationId xmlns:a16="http://schemas.microsoft.com/office/drawing/2014/main" id="{BEFA04C0-A881-944A-9BF1-E2A70991F57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-1964" r="-6493"/>
          <a:stretch/>
        </p:blipFill>
        <p:spPr>
          <a:xfrm>
            <a:off x="5542636" y="3725846"/>
            <a:ext cx="1180544" cy="1137356"/>
          </a:xfrm>
          <a:prstGeom prst="rect">
            <a:avLst/>
          </a:prstGeom>
        </p:spPr>
      </p:pic>
      <p:grpSp>
        <p:nvGrpSpPr>
          <p:cNvPr id="62" name="it1">
            <a:extLst>
              <a:ext uri="{FF2B5EF4-FFF2-40B4-BE49-F238E27FC236}">
                <a16:creationId xmlns:a16="http://schemas.microsoft.com/office/drawing/2014/main" id="{68FB1991-E051-134C-B525-AA4F707251D9}"/>
              </a:ext>
            </a:extLst>
          </p:cNvPr>
          <p:cNvGrpSpPr/>
          <p:nvPr/>
        </p:nvGrpSpPr>
        <p:grpSpPr>
          <a:xfrm>
            <a:off x="155829" y="15132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EDD5E36-3AA0-D248-884F-13780FC47723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CFA833F-4B64-BE45-BE92-0015E3F158D3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1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63" name="it2">
            <a:extLst>
              <a:ext uri="{FF2B5EF4-FFF2-40B4-BE49-F238E27FC236}">
                <a16:creationId xmlns:a16="http://schemas.microsoft.com/office/drawing/2014/main" id="{D84C4E05-DF8B-384B-9A66-B82BB4DD0F36}"/>
              </a:ext>
            </a:extLst>
          </p:cNvPr>
          <p:cNvGrpSpPr/>
          <p:nvPr/>
        </p:nvGrpSpPr>
        <p:grpSpPr>
          <a:xfrm>
            <a:off x="176845" y="273564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566136B-8E3B-5A4D-B030-4BF3BA4FF78C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00B4AD9-1D22-194D-BE57-C5BBC7287BE5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2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66" name="it3">
            <a:extLst>
              <a:ext uri="{FF2B5EF4-FFF2-40B4-BE49-F238E27FC236}">
                <a16:creationId xmlns:a16="http://schemas.microsoft.com/office/drawing/2014/main" id="{295C92BD-E427-BD40-BA0B-C760AB66046B}"/>
              </a:ext>
            </a:extLst>
          </p:cNvPr>
          <p:cNvGrpSpPr/>
          <p:nvPr/>
        </p:nvGrpSpPr>
        <p:grpSpPr>
          <a:xfrm>
            <a:off x="182187" y="5319963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2FD0B26-A082-FB43-AAD8-6940D31E853F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10D174D-8EB8-3547-9601-03B16D20EE66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3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69" name="it4">
            <a:extLst>
              <a:ext uri="{FF2B5EF4-FFF2-40B4-BE49-F238E27FC236}">
                <a16:creationId xmlns:a16="http://schemas.microsoft.com/office/drawing/2014/main" id="{04B75092-149F-D94A-A56D-616B9046FE71}"/>
              </a:ext>
            </a:extLst>
          </p:cNvPr>
          <p:cNvGrpSpPr/>
          <p:nvPr/>
        </p:nvGrpSpPr>
        <p:grpSpPr>
          <a:xfrm>
            <a:off x="9092612" y="15132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163291A-0B19-114B-8780-E632E735576D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252DD37-EA7D-534D-A053-402B54EDC600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4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72" name="it5">
            <a:extLst>
              <a:ext uri="{FF2B5EF4-FFF2-40B4-BE49-F238E27FC236}">
                <a16:creationId xmlns:a16="http://schemas.microsoft.com/office/drawing/2014/main" id="{9C6E2149-AF62-1F44-AEE3-E9C300AAA46A}"/>
              </a:ext>
            </a:extLst>
          </p:cNvPr>
          <p:cNvGrpSpPr/>
          <p:nvPr/>
        </p:nvGrpSpPr>
        <p:grpSpPr>
          <a:xfrm>
            <a:off x="9113628" y="273564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E5068FE-47E0-7C48-A2E7-35F8E7B91B06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37A8442-84C5-8A47-8383-8FB68347E4F2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5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75" name="it6">
            <a:extLst>
              <a:ext uri="{FF2B5EF4-FFF2-40B4-BE49-F238E27FC236}">
                <a16:creationId xmlns:a16="http://schemas.microsoft.com/office/drawing/2014/main" id="{6003C499-1AC8-CD49-81D5-2A8B3B4AE7DD}"/>
              </a:ext>
            </a:extLst>
          </p:cNvPr>
          <p:cNvGrpSpPr/>
          <p:nvPr/>
        </p:nvGrpSpPr>
        <p:grpSpPr>
          <a:xfrm>
            <a:off x="9118970" y="5319963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EE5B5F2-0F70-424E-8450-8ADFE5574993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6BE957-5E35-774F-A168-FD1BA14A0FBC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6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162" name="big eye0a">
            <a:extLst>
              <a:ext uri="{FF2B5EF4-FFF2-40B4-BE49-F238E27FC236}">
                <a16:creationId xmlns:a16="http://schemas.microsoft.com/office/drawing/2014/main" id="{222D3DA3-9CF1-AB45-AAAE-748258F0368E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2BCB932-2BA6-0B4B-93F4-5F2ECF16F66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eye 1a">
              <a:extLst>
                <a:ext uri="{FF2B5EF4-FFF2-40B4-BE49-F238E27FC236}">
                  <a16:creationId xmlns:a16="http://schemas.microsoft.com/office/drawing/2014/main" id="{818885B8-6083-6D4C-A5EF-1C41FBC8164F}"/>
                </a:ext>
              </a:extLst>
            </p:cNvPr>
            <p:cNvSpPr/>
            <p:nvPr/>
          </p:nvSpPr>
          <p:spPr>
            <a:xfrm>
              <a:off x="4741208" y="229018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big eye0b">
            <a:extLst>
              <a:ext uri="{FF2B5EF4-FFF2-40B4-BE49-F238E27FC236}">
                <a16:creationId xmlns:a16="http://schemas.microsoft.com/office/drawing/2014/main" id="{540427A7-917B-4549-8EBD-92C7A3F3A47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13EB8917-A5EF-1645-9FB9-CF1B0B31BF8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eye 1b">
              <a:extLst>
                <a:ext uri="{FF2B5EF4-FFF2-40B4-BE49-F238E27FC236}">
                  <a16:creationId xmlns:a16="http://schemas.microsoft.com/office/drawing/2014/main" id="{D2281273-35E7-0549-965C-A1BC60944FED}"/>
                </a:ext>
              </a:extLst>
            </p:cNvPr>
            <p:cNvSpPr/>
            <p:nvPr/>
          </p:nvSpPr>
          <p:spPr>
            <a:xfrm>
              <a:off x="645472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big eye2a">
            <a:extLst>
              <a:ext uri="{FF2B5EF4-FFF2-40B4-BE49-F238E27FC236}">
                <a16:creationId xmlns:a16="http://schemas.microsoft.com/office/drawing/2014/main" id="{9F0CFE1E-9D85-814F-B4F0-5BD60233DE6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6A6AFFD-03CC-3646-A6D3-02B4C3ADEB3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eye 1a">
              <a:extLst>
                <a:ext uri="{FF2B5EF4-FFF2-40B4-BE49-F238E27FC236}">
                  <a16:creationId xmlns:a16="http://schemas.microsoft.com/office/drawing/2014/main" id="{DEF41518-B98B-F04C-949A-C34443D5FB95}"/>
                </a:ext>
              </a:extLst>
            </p:cNvPr>
            <p:cNvSpPr/>
            <p:nvPr/>
          </p:nvSpPr>
          <p:spPr>
            <a:xfrm>
              <a:off x="4443498" y="231144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big eye2b">
            <a:extLst>
              <a:ext uri="{FF2B5EF4-FFF2-40B4-BE49-F238E27FC236}">
                <a16:creationId xmlns:a16="http://schemas.microsoft.com/office/drawing/2014/main" id="{EE38B920-F743-8545-B977-5E53C81AE76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7207B58-90D7-C34A-8782-14D9C19FA47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eye 1b">
              <a:extLst>
                <a:ext uri="{FF2B5EF4-FFF2-40B4-BE49-F238E27FC236}">
                  <a16:creationId xmlns:a16="http://schemas.microsoft.com/office/drawing/2014/main" id="{0BB71D37-6208-6A4C-B62A-543163878BDB}"/>
                </a:ext>
              </a:extLst>
            </p:cNvPr>
            <p:cNvSpPr/>
            <p:nvPr/>
          </p:nvSpPr>
          <p:spPr>
            <a:xfrm>
              <a:off x="6305866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big eye3a">
            <a:extLst>
              <a:ext uri="{FF2B5EF4-FFF2-40B4-BE49-F238E27FC236}">
                <a16:creationId xmlns:a16="http://schemas.microsoft.com/office/drawing/2014/main" id="{0420F186-72EB-1B49-A6CF-E172ED6FDD5A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AA50EA5-45D0-8C43-B0B3-1089121BC892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eye 1a">
              <a:extLst>
                <a:ext uri="{FF2B5EF4-FFF2-40B4-BE49-F238E27FC236}">
                  <a16:creationId xmlns:a16="http://schemas.microsoft.com/office/drawing/2014/main" id="{AD8C1AC8-CF53-754D-916F-1C756CB13DA1}"/>
                </a:ext>
              </a:extLst>
            </p:cNvPr>
            <p:cNvSpPr/>
            <p:nvPr/>
          </p:nvSpPr>
          <p:spPr>
            <a:xfrm>
              <a:off x="461361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big eye3b">
            <a:extLst>
              <a:ext uri="{FF2B5EF4-FFF2-40B4-BE49-F238E27FC236}">
                <a16:creationId xmlns:a16="http://schemas.microsoft.com/office/drawing/2014/main" id="{601E7567-CC7B-FB45-89C8-498DF6D089B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8E6992D-6DD2-2C4C-BA50-2EC2545D3C9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ye 1b">
              <a:extLst>
                <a:ext uri="{FF2B5EF4-FFF2-40B4-BE49-F238E27FC236}">
                  <a16:creationId xmlns:a16="http://schemas.microsoft.com/office/drawing/2014/main" id="{85C43C52-3C3C-8E48-99B2-802E0ABDEDC9}"/>
                </a:ext>
              </a:extLst>
            </p:cNvPr>
            <p:cNvSpPr/>
            <p:nvPr/>
          </p:nvSpPr>
          <p:spPr>
            <a:xfrm>
              <a:off x="6369661" y="24599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big eye1a">
            <a:extLst>
              <a:ext uri="{FF2B5EF4-FFF2-40B4-BE49-F238E27FC236}">
                <a16:creationId xmlns:a16="http://schemas.microsoft.com/office/drawing/2014/main" id="{5905F7CA-2EB7-B14D-88A0-FA9287C6B1B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B4FED7F-FDB2-FE43-AC5D-A1F94A4E7419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eye 1a">
              <a:extLst>
                <a:ext uri="{FF2B5EF4-FFF2-40B4-BE49-F238E27FC236}">
                  <a16:creationId xmlns:a16="http://schemas.microsoft.com/office/drawing/2014/main" id="{C00D728B-48C2-F64C-BB59-3C2C05F249BF}"/>
                </a:ext>
              </a:extLst>
            </p:cNvPr>
            <p:cNvSpPr/>
            <p:nvPr/>
          </p:nvSpPr>
          <p:spPr>
            <a:xfrm>
              <a:off x="4549823" y="205626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big eye1b">
            <a:extLst>
              <a:ext uri="{FF2B5EF4-FFF2-40B4-BE49-F238E27FC236}">
                <a16:creationId xmlns:a16="http://schemas.microsoft.com/office/drawing/2014/main" id="{58F1FCDF-1530-9B46-B742-5F714B077710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B7A6A89-7D93-C541-8B4A-A4FDA7BBBB9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eye 1b">
              <a:extLst>
                <a:ext uri="{FF2B5EF4-FFF2-40B4-BE49-F238E27FC236}">
                  <a16:creationId xmlns:a16="http://schemas.microsoft.com/office/drawing/2014/main" id="{4D8CB82C-9F38-1547-A0B9-9538087ED57F}"/>
                </a:ext>
              </a:extLst>
            </p:cNvPr>
            <p:cNvSpPr/>
            <p:nvPr/>
          </p:nvSpPr>
          <p:spPr>
            <a:xfrm>
              <a:off x="6369661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big eye5a">
            <a:extLst>
              <a:ext uri="{FF2B5EF4-FFF2-40B4-BE49-F238E27FC236}">
                <a16:creationId xmlns:a16="http://schemas.microsoft.com/office/drawing/2014/main" id="{A3B0C183-FD00-A743-BE37-87C164F1038B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39D854C5-A1A3-BC42-BACA-61160A03CA5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eye 1a">
              <a:extLst>
                <a:ext uri="{FF2B5EF4-FFF2-40B4-BE49-F238E27FC236}">
                  <a16:creationId xmlns:a16="http://schemas.microsoft.com/office/drawing/2014/main" id="{036E1A1C-94DE-744D-837D-846BC1932E98}"/>
                </a:ext>
              </a:extLst>
            </p:cNvPr>
            <p:cNvSpPr/>
            <p:nvPr/>
          </p:nvSpPr>
          <p:spPr>
            <a:xfrm>
              <a:off x="5017653" y="226891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big eye5b">
            <a:extLst>
              <a:ext uri="{FF2B5EF4-FFF2-40B4-BE49-F238E27FC236}">
                <a16:creationId xmlns:a16="http://schemas.microsoft.com/office/drawing/2014/main" id="{115D4593-0DFF-FD4B-A73F-D348B3CF83FA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0BB2D70-1B6F-8844-AC81-E2C24BC1BDF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eye 1b">
              <a:extLst>
                <a:ext uri="{FF2B5EF4-FFF2-40B4-BE49-F238E27FC236}">
                  <a16:creationId xmlns:a16="http://schemas.microsoft.com/office/drawing/2014/main" id="{8CFAE890-821C-EF44-B314-3F02247DB287}"/>
                </a:ext>
              </a:extLst>
            </p:cNvPr>
            <p:cNvSpPr/>
            <p:nvPr/>
          </p:nvSpPr>
          <p:spPr>
            <a:xfrm>
              <a:off x="675243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big eye6a">
            <a:extLst>
              <a:ext uri="{FF2B5EF4-FFF2-40B4-BE49-F238E27FC236}">
                <a16:creationId xmlns:a16="http://schemas.microsoft.com/office/drawing/2014/main" id="{5B61A12B-AE62-5F49-8B75-EE30F9D6237F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0212DFE-34A0-EF42-BDA7-4B67337CF765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eye 1a">
              <a:extLst>
                <a:ext uri="{FF2B5EF4-FFF2-40B4-BE49-F238E27FC236}">
                  <a16:creationId xmlns:a16="http://schemas.microsoft.com/office/drawing/2014/main" id="{74C9B197-47ED-C546-9F6A-058389AE74FC}"/>
                </a:ext>
              </a:extLst>
            </p:cNvPr>
            <p:cNvSpPr/>
            <p:nvPr/>
          </p:nvSpPr>
          <p:spPr>
            <a:xfrm>
              <a:off x="482626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big eye6b">
            <a:extLst>
              <a:ext uri="{FF2B5EF4-FFF2-40B4-BE49-F238E27FC236}">
                <a16:creationId xmlns:a16="http://schemas.microsoft.com/office/drawing/2014/main" id="{D73DECEF-6AE3-AA49-90FB-455B2C48BC0C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62944AA-2D6B-484C-BEA1-01C188CE28E7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eye 1b">
              <a:extLst>
                <a:ext uri="{FF2B5EF4-FFF2-40B4-BE49-F238E27FC236}">
                  <a16:creationId xmlns:a16="http://schemas.microsoft.com/office/drawing/2014/main" id="{B8FC541A-5624-C84D-BDC2-AB0444B46862}"/>
                </a:ext>
              </a:extLst>
            </p:cNvPr>
            <p:cNvSpPr/>
            <p:nvPr/>
          </p:nvSpPr>
          <p:spPr>
            <a:xfrm>
              <a:off x="6667371" y="2523770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big eye4a">
            <a:extLst>
              <a:ext uri="{FF2B5EF4-FFF2-40B4-BE49-F238E27FC236}">
                <a16:creationId xmlns:a16="http://schemas.microsoft.com/office/drawing/2014/main" id="{16D5A3D8-042A-2A46-89E8-33568C513EC0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3E213D8-FBAB-9245-8339-C44C4747004D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eye 1a">
              <a:extLst>
                <a:ext uri="{FF2B5EF4-FFF2-40B4-BE49-F238E27FC236}">
                  <a16:creationId xmlns:a16="http://schemas.microsoft.com/office/drawing/2014/main" id="{12C3B6EF-00C9-7B4F-B6EF-207B004D2371}"/>
                </a:ext>
              </a:extLst>
            </p:cNvPr>
            <p:cNvSpPr/>
            <p:nvPr/>
          </p:nvSpPr>
          <p:spPr>
            <a:xfrm>
              <a:off x="4826268" y="207753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big eye4b">
            <a:extLst>
              <a:ext uri="{FF2B5EF4-FFF2-40B4-BE49-F238E27FC236}">
                <a16:creationId xmlns:a16="http://schemas.microsoft.com/office/drawing/2014/main" id="{EA2130DC-3905-B04E-B1C7-A73106DBF17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5187BC3-7B14-934B-BC40-6DBDD9B5D6F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eye 1b">
              <a:extLst>
                <a:ext uri="{FF2B5EF4-FFF2-40B4-BE49-F238E27FC236}">
                  <a16:creationId xmlns:a16="http://schemas.microsoft.com/office/drawing/2014/main" id="{554C661A-6C7F-314C-9669-57796722ABE2}"/>
                </a:ext>
              </a:extLst>
            </p:cNvPr>
            <p:cNvSpPr/>
            <p:nvPr/>
          </p:nvSpPr>
          <p:spPr>
            <a:xfrm>
              <a:off x="6603576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ear b">
            <a:extLst>
              <a:ext uri="{FF2B5EF4-FFF2-40B4-BE49-F238E27FC236}">
                <a16:creationId xmlns:a16="http://schemas.microsoft.com/office/drawing/2014/main" id="{7E718472-0893-EF4F-B744-DFA5EDC3089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452" t="4331" r="26703" b="2152"/>
          <a:stretch/>
        </p:blipFill>
        <p:spPr>
          <a:xfrm>
            <a:off x="7934341" y="2950457"/>
            <a:ext cx="702364" cy="1053236"/>
          </a:xfrm>
          <a:prstGeom prst="rect">
            <a:avLst/>
          </a:prstGeom>
        </p:spPr>
      </p:pic>
      <p:pic>
        <p:nvPicPr>
          <p:cNvPr id="87" name="ear a">
            <a:extLst>
              <a:ext uri="{FF2B5EF4-FFF2-40B4-BE49-F238E27FC236}">
                <a16:creationId xmlns:a16="http://schemas.microsoft.com/office/drawing/2014/main" id="{F4311078-AF64-624E-BEA9-5B7A4E8B4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452" t="4331" r="26703" b="2152"/>
          <a:stretch/>
        </p:blipFill>
        <p:spPr>
          <a:xfrm flipH="1">
            <a:off x="3586101" y="2948302"/>
            <a:ext cx="702364" cy="1053236"/>
          </a:xfrm>
          <a:prstGeom prst="rect">
            <a:avLst/>
          </a:prstGeom>
        </p:spPr>
      </p:pic>
      <p:pic>
        <p:nvPicPr>
          <p:cNvPr id="11" name="cat earb">
            <a:extLst>
              <a:ext uri="{FF2B5EF4-FFF2-40B4-BE49-F238E27FC236}">
                <a16:creationId xmlns:a16="http://schemas.microsoft.com/office/drawing/2014/main" id="{BA1833A1-6BB2-D046-88E2-C9BF8DBF14B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9634"/>
          <a:stretch/>
        </p:blipFill>
        <p:spPr>
          <a:xfrm rot="379234">
            <a:off x="6599008" y="864162"/>
            <a:ext cx="1502951" cy="1624731"/>
          </a:xfrm>
          <a:prstGeom prst="rect">
            <a:avLst/>
          </a:prstGeom>
        </p:spPr>
      </p:pic>
      <p:pic>
        <p:nvPicPr>
          <p:cNvPr id="89" name="cat ear a">
            <a:extLst>
              <a:ext uri="{FF2B5EF4-FFF2-40B4-BE49-F238E27FC236}">
                <a16:creationId xmlns:a16="http://schemas.microsoft.com/office/drawing/2014/main" id="{22E1B42E-06FE-3240-89FA-99D4C60D5E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8849"/>
          <a:stretch/>
        </p:blipFill>
        <p:spPr>
          <a:xfrm rot="21053481">
            <a:off x="4043202" y="932522"/>
            <a:ext cx="1532185" cy="1624731"/>
          </a:xfrm>
          <a:prstGeom prst="rect">
            <a:avLst/>
          </a:prstGeom>
        </p:spPr>
      </p:pic>
      <p:pic>
        <p:nvPicPr>
          <p:cNvPr id="15" name="dog ear a">
            <a:extLst>
              <a:ext uri="{FF2B5EF4-FFF2-40B4-BE49-F238E27FC236}">
                <a16:creationId xmlns:a16="http://schemas.microsoft.com/office/drawing/2014/main" id="{B4D7CEEB-4887-E841-8A4B-099AD358D75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7497" r="74106" b="38454"/>
          <a:stretch/>
        </p:blipFill>
        <p:spPr>
          <a:xfrm rot="21317396">
            <a:off x="3391280" y="2541068"/>
            <a:ext cx="1209289" cy="2101263"/>
          </a:xfrm>
          <a:prstGeom prst="rect">
            <a:avLst/>
          </a:prstGeom>
        </p:spPr>
      </p:pic>
      <p:pic>
        <p:nvPicPr>
          <p:cNvPr id="142" name="dog ear b2">
            <a:extLst>
              <a:ext uri="{FF2B5EF4-FFF2-40B4-BE49-F238E27FC236}">
                <a16:creationId xmlns:a16="http://schemas.microsoft.com/office/drawing/2014/main" id="{F21BA352-1C50-934C-A043-F09AD902966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7497" r="74106" b="38454"/>
          <a:stretch/>
        </p:blipFill>
        <p:spPr>
          <a:xfrm rot="330570" flipH="1">
            <a:off x="7552055" y="2418922"/>
            <a:ext cx="1381164" cy="2399914"/>
          </a:xfrm>
          <a:prstGeom prst="rect">
            <a:avLst/>
          </a:prstGeom>
        </p:spPr>
      </p:pic>
      <p:pic>
        <p:nvPicPr>
          <p:cNvPr id="19" name="cat ear right">
            <a:extLst>
              <a:ext uri="{FF2B5EF4-FFF2-40B4-BE49-F238E27FC236}">
                <a16:creationId xmlns:a16="http://schemas.microsoft.com/office/drawing/2014/main" id="{8671CDD6-CE2C-5442-AF57-74454612A0F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088" r="56671"/>
          <a:stretch/>
        </p:blipFill>
        <p:spPr>
          <a:xfrm rot="373888">
            <a:off x="4029751" y="835100"/>
            <a:ext cx="1599179" cy="2023764"/>
          </a:xfrm>
          <a:prstGeom prst="rect">
            <a:avLst/>
          </a:prstGeom>
        </p:spPr>
      </p:pic>
      <p:pic>
        <p:nvPicPr>
          <p:cNvPr id="91" name="cat ear left">
            <a:extLst>
              <a:ext uri="{FF2B5EF4-FFF2-40B4-BE49-F238E27FC236}">
                <a16:creationId xmlns:a16="http://schemas.microsoft.com/office/drawing/2014/main" id="{828247B0-A6E2-DC47-9DF1-F26C1288DB9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7824" r="9477"/>
          <a:stretch/>
        </p:blipFill>
        <p:spPr>
          <a:xfrm rot="21351849">
            <a:off x="6591412" y="834077"/>
            <a:ext cx="1527108" cy="2023764"/>
          </a:xfrm>
          <a:prstGeom prst="rect">
            <a:avLst/>
          </a:prstGeom>
        </p:spPr>
      </p:pic>
      <p:grpSp>
        <p:nvGrpSpPr>
          <p:cNvPr id="93" name="eye1a">
            <a:extLst>
              <a:ext uri="{FF2B5EF4-FFF2-40B4-BE49-F238E27FC236}">
                <a16:creationId xmlns:a16="http://schemas.microsoft.com/office/drawing/2014/main" id="{41829BB8-E3E5-0E4A-A9C5-EBA097A65AF2}"/>
              </a:ext>
            </a:extLst>
          </p:cNvPr>
          <p:cNvGrpSpPr/>
          <p:nvPr/>
        </p:nvGrpSpPr>
        <p:grpSpPr>
          <a:xfrm>
            <a:off x="4728607" y="2568103"/>
            <a:ext cx="1299980" cy="1299980"/>
            <a:chOff x="4379685" y="1944255"/>
            <a:chExt cx="1484745" cy="1484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E6A619-447D-F548-8FB7-FCC236E73BEC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ye 1a">
              <a:extLst>
                <a:ext uri="{FF2B5EF4-FFF2-40B4-BE49-F238E27FC236}">
                  <a16:creationId xmlns:a16="http://schemas.microsoft.com/office/drawing/2014/main" id="{950F755A-214A-C943-AC40-76D48BFA4B68}"/>
                </a:ext>
              </a:extLst>
            </p:cNvPr>
            <p:cNvSpPr/>
            <p:nvPr/>
          </p:nvSpPr>
          <p:spPr>
            <a:xfrm>
              <a:off x="4557047" y="2191776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eye1b">
            <a:extLst>
              <a:ext uri="{FF2B5EF4-FFF2-40B4-BE49-F238E27FC236}">
                <a16:creationId xmlns:a16="http://schemas.microsoft.com/office/drawing/2014/main" id="{71F58B55-803B-9A4C-B016-59FC18982FF3}"/>
              </a:ext>
            </a:extLst>
          </p:cNvPr>
          <p:cNvGrpSpPr/>
          <p:nvPr/>
        </p:nvGrpSpPr>
        <p:grpSpPr>
          <a:xfrm>
            <a:off x="6204707" y="2568103"/>
            <a:ext cx="1299980" cy="1299980"/>
            <a:chOff x="6096000" y="1944255"/>
            <a:chExt cx="1484745" cy="148474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4A96B0-65C0-B544-97B6-58E11D2014E2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ye 1b">
              <a:extLst>
                <a:ext uri="{FF2B5EF4-FFF2-40B4-BE49-F238E27FC236}">
                  <a16:creationId xmlns:a16="http://schemas.microsoft.com/office/drawing/2014/main" id="{AB0EF1BF-1CA0-AB46-8D2D-F9775B30F19C}"/>
                </a:ext>
              </a:extLst>
            </p:cNvPr>
            <p:cNvSpPr/>
            <p:nvPr/>
          </p:nvSpPr>
          <p:spPr>
            <a:xfrm>
              <a:off x="6422939" y="20418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eye3b">
            <a:extLst>
              <a:ext uri="{FF2B5EF4-FFF2-40B4-BE49-F238E27FC236}">
                <a16:creationId xmlns:a16="http://schemas.microsoft.com/office/drawing/2014/main" id="{8A85B97C-0DE6-EB42-8DAF-70AFA77F480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1E0087A-F628-AB41-9138-9BD5AA11F99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ye 1b">
              <a:extLst>
                <a:ext uri="{FF2B5EF4-FFF2-40B4-BE49-F238E27FC236}">
                  <a16:creationId xmlns:a16="http://schemas.microsoft.com/office/drawing/2014/main" id="{C9D78E24-3397-4348-B032-A247376AABD5}"/>
                </a:ext>
              </a:extLst>
            </p:cNvPr>
            <p:cNvSpPr/>
            <p:nvPr/>
          </p:nvSpPr>
          <p:spPr>
            <a:xfrm>
              <a:off x="6372780" y="295900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eye3a">
            <a:extLst>
              <a:ext uri="{FF2B5EF4-FFF2-40B4-BE49-F238E27FC236}">
                <a16:creationId xmlns:a16="http://schemas.microsoft.com/office/drawing/2014/main" id="{11FB960A-78E3-684F-91F9-98D1227BAE34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C43505-C2DB-C14E-8E7C-35F880F8748A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eye 1a">
              <a:extLst>
                <a:ext uri="{FF2B5EF4-FFF2-40B4-BE49-F238E27FC236}">
                  <a16:creationId xmlns:a16="http://schemas.microsoft.com/office/drawing/2014/main" id="{14CF3BB1-E050-644C-B3BC-E8CC9757B137}"/>
                </a:ext>
              </a:extLst>
            </p:cNvPr>
            <p:cNvSpPr/>
            <p:nvPr/>
          </p:nvSpPr>
          <p:spPr>
            <a:xfrm>
              <a:off x="5034393" y="306847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eye2a">
            <a:extLst>
              <a:ext uri="{FF2B5EF4-FFF2-40B4-BE49-F238E27FC236}">
                <a16:creationId xmlns:a16="http://schemas.microsoft.com/office/drawing/2014/main" id="{33F62F0D-D3EC-6248-8165-2C7B2980FB4B}"/>
              </a:ext>
            </a:extLst>
          </p:cNvPr>
          <p:cNvGrpSpPr/>
          <p:nvPr/>
        </p:nvGrpSpPr>
        <p:grpSpPr>
          <a:xfrm>
            <a:off x="4727194" y="2567848"/>
            <a:ext cx="1299980" cy="1299980"/>
            <a:chOff x="4379685" y="1944255"/>
            <a:chExt cx="1484745" cy="1484745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A4F7901-0914-6E4B-A4F6-D0B6C633A67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eye 1a">
              <a:extLst>
                <a:ext uri="{FF2B5EF4-FFF2-40B4-BE49-F238E27FC236}">
                  <a16:creationId xmlns:a16="http://schemas.microsoft.com/office/drawing/2014/main" id="{78AE2580-9211-7249-AA6A-8DFB56669B65}"/>
                </a:ext>
              </a:extLst>
            </p:cNvPr>
            <p:cNvSpPr/>
            <p:nvPr/>
          </p:nvSpPr>
          <p:spPr>
            <a:xfrm>
              <a:off x="4501131" y="269107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eye2b">
            <a:extLst>
              <a:ext uri="{FF2B5EF4-FFF2-40B4-BE49-F238E27FC236}">
                <a16:creationId xmlns:a16="http://schemas.microsoft.com/office/drawing/2014/main" id="{29008D03-8925-C744-96A4-ECBB0875DDFA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EBE670D-48C6-284C-8CB6-47AA125B176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eye 1b">
              <a:extLst>
                <a:ext uri="{FF2B5EF4-FFF2-40B4-BE49-F238E27FC236}">
                  <a16:creationId xmlns:a16="http://schemas.microsoft.com/office/drawing/2014/main" id="{4235C479-1CCD-6749-AA8F-40CDAFEC61D9}"/>
                </a:ext>
              </a:extLst>
            </p:cNvPr>
            <p:cNvSpPr/>
            <p:nvPr/>
          </p:nvSpPr>
          <p:spPr>
            <a:xfrm>
              <a:off x="6440821" y="25807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eye4b">
            <a:extLst>
              <a:ext uri="{FF2B5EF4-FFF2-40B4-BE49-F238E27FC236}">
                <a16:creationId xmlns:a16="http://schemas.microsoft.com/office/drawing/2014/main" id="{A6B77722-3708-9A48-AB65-AEA4F647E3A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247C45-2B66-4C41-B31F-D1E86597171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eye 1b">
              <a:extLst>
                <a:ext uri="{FF2B5EF4-FFF2-40B4-BE49-F238E27FC236}">
                  <a16:creationId xmlns:a16="http://schemas.microsoft.com/office/drawing/2014/main" id="{B81B7775-5C5A-6043-B35F-4503B1E2C2A8}"/>
                </a:ext>
              </a:extLst>
            </p:cNvPr>
            <p:cNvSpPr/>
            <p:nvPr/>
          </p:nvSpPr>
          <p:spPr>
            <a:xfrm>
              <a:off x="7090065" y="2166149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eye4a">
            <a:extLst>
              <a:ext uri="{FF2B5EF4-FFF2-40B4-BE49-F238E27FC236}">
                <a16:creationId xmlns:a16="http://schemas.microsoft.com/office/drawing/2014/main" id="{4C706BF4-ADB0-884D-83B9-FD19EAC12F53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111A9C2-2A1A-F84F-97B0-B23714F785CF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eye 1a">
              <a:extLst>
                <a:ext uri="{FF2B5EF4-FFF2-40B4-BE49-F238E27FC236}">
                  <a16:creationId xmlns:a16="http://schemas.microsoft.com/office/drawing/2014/main" id="{69391A1D-5A51-494B-BA78-CB7BE4570E0E}"/>
                </a:ext>
              </a:extLst>
            </p:cNvPr>
            <p:cNvSpPr/>
            <p:nvPr/>
          </p:nvSpPr>
          <p:spPr>
            <a:xfrm>
              <a:off x="5312223" y="238098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eye5b">
            <a:extLst>
              <a:ext uri="{FF2B5EF4-FFF2-40B4-BE49-F238E27FC236}">
                <a16:creationId xmlns:a16="http://schemas.microsoft.com/office/drawing/2014/main" id="{C058096F-689C-234C-9D18-BDA12B925752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92EB6D9-44B4-4343-BF48-6270EBB7B59F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eye 1b">
              <a:extLst>
                <a:ext uri="{FF2B5EF4-FFF2-40B4-BE49-F238E27FC236}">
                  <a16:creationId xmlns:a16="http://schemas.microsoft.com/office/drawing/2014/main" id="{15EAE30D-C870-D54B-AA3E-C4191C1AB73C}"/>
                </a:ext>
              </a:extLst>
            </p:cNvPr>
            <p:cNvSpPr/>
            <p:nvPr/>
          </p:nvSpPr>
          <p:spPr>
            <a:xfrm>
              <a:off x="7268514" y="265701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eye5a">
            <a:extLst>
              <a:ext uri="{FF2B5EF4-FFF2-40B4-BE49-F238E27FC236}">
                <a16:creationId xmlns:a16="http://schemas.microsoft.com/office/drawing/2014/main" id="{1C0F36F7-71F6-1746-BC84-FB39FA9C6A8C}"/>
              </a:ext>
            </a:extLst>
          </p:cNvPr>
          <p:cNvGrpSpPr/>
          <p:nvPr/>
        </p:nvGrpSpPr>
        <p:grpSpPr>
          <a:xfrm>
            <a:off x="4728607" y="2567593"/>
            <a:ext cx="1299980" cy="1299980"/>
            <a:chOff x="4379685" y="1944255"/>
            <a:chExt cx="1484745" cy="1484745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1D60912-13E5-274A-BFFD-821BC8A23E7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eye 1a">
              <a:extLst>
                <a:ext uri="{FF2B5EF4-FFF2-40B4-BE49-F238E27FC236}">
                  <a16:creationId xmlns:a16="http://schemas.microsoft.com/office/drawing/2014/main" id="{B4BC15C7-8FFA-2B48-A59D-B70CD7C19D25}"/>
                </a:ext>
              </a:extLst>
            </p:cNvPr>
            <p:cNvSpPr/>
            <p:nvPr/>
          </p:nvSpPr>
          <p:spPr>
            <a:xfrm>
              <a:off x="5518184" y="262051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eye6b">
            <a:extLst>
              <a:ext uri="{FF2B5EF4-FFF2-40B4-BE49-F238E27FC236}">
                <a16:creationId xmlns:a16="http://schemas.microsoft.com/office/drawing/2014/main" id="{A5770C67-DDCB-4A43-83FC-E191130D335D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67D9EEA-701C-0147-BF27-FF29504E27C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eye 1b">
              <a:extLst>
                <a:ext uri="{FF2B5EF4-FFF2-40B4-BE49-F238E27FC236}">
                  <a16:creationId xmlns:a16="http://schemas.microsoft.com/office/drawing/2014/main" id="{87C9B6BA-F599-A042-8310-A28D04F015FF}"/>
                </a:ext>
              </a:extLst>
            </p:cNvPr>
            <p:cNvSpPr/>
            <p:nvPr/>
          </p:nvSpPr>
          <p:spPr>
            <a:xfrm>
              <a:off x="7024693" y="301943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eye6a">
            <a:extLst>
              <a:ext uri="{FF2B5EF4-FFF2-40B4-BE49-F238E27FC236}">
                <a16:creationId xmlns:a16="http://schemas.microsoft.com/office/drawing/2014/main" id="{7BB9C49F-52F6-F34E-8F91-F8463873B8BC}"/>
              </a:ext>
            </a:extLst>
          </p:cNvPr>
          <p:cNvGrpSpPr/>
          <p:nvPr/>
        </p:nvGrpSpPr>
        <p:grpSpPr>
          <a:xfrm>
            <a:off x="4728607" y="2567338"/>
            <a:ext cx="1299980" cy="1299980"/>
            <a:chOff x="4379685" y="1944255"/>
            <a:chExt cx="1484745" cy="148474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7C1772-3B5B-594D-97E6-9A577F32064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eye 1a">
              <a:extLst>
                <a:ext uri="{FF2B5EF4-FFF2-40B4-BE49-F238E27FC236}">
                  <a16:creationId xmlns:a16="http://schemas.microsoft.com/office/drawing/2014/main" id="{DC319F15-E08E-634E-B74C-35C6372BBB1B}"/>
                </a:ext>
              </a:extLst>
            </p:cNvPr>
            <p:cNvSpPr/>
            <p:nvPr/>
          </p:nvSpPr>
          <p:spPr>
            <a:xfrm>
              <a:off x="5293245" y="301994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eye0a">
            <a:extLst>
              <a:ext uri="{FF2B5EF4-FFF2-40B4-BE49-F238E27FC236}">
                <a16:creationId xmlns:a16="http://schemas.microsoft.com/office/drawing/2014/main" id="{C4123CD5-E1CD-2845-AE6D-D99C7B70629D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BC0B25-0E69-DA42-A309-495345B18D2E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ye 1a">
              <a:extLst>
                <a:ext uri="{FF2B5EF4-FFF2-40B4-BE49-F238E27FC236}">
                  <a16:creationId xmlns:a16="http://schemas.microsoft.com/office/drawing/2014/main" id="{8DC63521-9031-0A43-95DB-29208ECB690A}"/>
                </a:ext>
              </a:extLst>
            </p:cNvPr>
            <p:cNvSpPr/>
            <p:nvPr/>
          </p:nvSpPr>
          <p:spPr>
            <a:xfrm>
              <a:off x="4985491" y="257030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eye0b">
            <a:extLst>
              <a:ext uri="{FF2B5EF4-FFF2-40B4-BE49-F238E27FC236}">
                <a16:creationId xmlns:a16="http://schemas.microsoft.com/office/drawing/2014/main" id="{5C33C077-6B17-3A4D-9AF7-2DF59A41469A}"/>
              </a:ext>
            </a:extLst>
          </p:cNvPr>
          <p:cNvGrpSpPr/>
          <p:nvPr/>
        </p:nvGrpSpPr>
        <p:grpSpPr>
          <a:xfrm>
            <a:off x="6206342" y="2567848"/>
            <a:ext cx="1299980" cy="1299980"/>
            <a:chOff x="6096000" y="1944255"/>
            <a:chExt cx="1484745" cy="14847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1A9E68-5CA5-4048-9525-8AF65362CB3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ye 1b">
              <a:extLst>
                <a:ext uri="{FF2B5EF4-FFF2-40B4-BE49-F238E27FC236}">
                  <a16:creationId xmlns:a16="http://schemas.microsoft.com/office/drawing/2014/main" id="{788B50B3-5092-F343-8C0B-E992227D6823}"/>
                </a:ext>
              </a:extLst>
            </p:cNvPr>
            <p:cNvSpPr/>
            <p:nvPr/>
          </p:nvSpPr>
          <p:spPr>
            <a:xfrm>
              <a:off x="6698301" y="2542267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abbit nose">
            <a:extLst>
              <a:ext uri="{FF2B5EF4-FFF2-40B4-BE49-F238E27FC236}">
                <a16:creationId xmlns:a16="http://schemas.microsoft.com/office/drawing/2014/main" id="{4D0C76CE-3D4A-1044-8B89-A8C1BE677C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8720" y="3722009"/>
            <a:ext cx="2376601" cy="2376601"/>
          </a:xfrm>
          <a:prstGeom prst="rect">
            <a:avLst/>
          </a:prstGeom>
        </p:spPr>
      </p:pic>
      <p:pic>
        <p:nvPicPr>
          <p:cNvPr id="8" name="pig nose">
            <a:extLst>
              <a:ext uri="{FF2B5EF4-FFF2-40B4-BE49-F238E27FC236}">
                <a16:creationId xmlns:a16="http://schemas.microsoft.com/office/drawing/2014/main" id="{8265EB23-6174-044F-8270-9E9C673D522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5338930" y="3634233"/>
            <a:ext cx="1539258" cy="1410987"/>
          </a:xfrm>
          <a:prstGeom prst="rect">
            <a:avLst/>
          </a:prstGeom>
        </p:spPr>
      </p:pic>
      <p:pic>
        <p:nvPicPr>
          <p:cNvPr id="24" name="cat nose">
            <a:extLst>
              <a:ext uri="{FF2B5EF4-FFF2-40B4-BE49-F238E27FC236}">
                <a16:creationId xmlns:a16="http://schemas.microsoft.com/office/drawing/2014/main" id="{8E07E59F-8037-5A42-93EA-5EA0F353375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257" t="26878" r="2623" b="31727"/>
          <a:stretch/>
        </p:blipFill>
        <p:spPr>
          <a:xfrm>
            <a:off x="4333896" y="3962542"/>
            <a:ext cx="3644944" cy="1620273"/>
          </a:xfrm>
          <a:prstGeom prst="rect">
            <a:avLst/>
          </a:prstGeom>
        </p:spPr>
      </p:pic>
      <p:pic>
        <p:nvPicPr>
          <p:cNvPr id="27" name="dog nose">
            <a:extLst>
              <a:ext uri="{FF2B5EF4-FFF2-40B4-BE49-F238E27FC236}">
                <a16:creationId xmlns:a16="http://schemas.microsoft.com/office/drawing/2014/main" id="{F6CE17F3-BFFE-DE47-830F-8AB546A9F5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62811" y="3720169"/>
            <a:ext cx="3543478" cy="3213290"/>
          </a:xfrm>
          <a:prstGeom prst="rect">
            <a:avLst/>
          </a:prstGeom>
        </p:spPr>
      </p:pic>
      <p:sp>
        <p:nvSpPr>
          <p:cNvPr id="16" name="ear button">
            <a:extLst>
              <a:ext uri="{FF2B5EF4-FFF2-40B4-BE49-F238E27FC236}">
                <a16:creationId xmlns:a16="http://schemas.microsoft.com/office/drawing/2014/main" id="{77CEFBD1-4CDA-EF4F-A6F5-7BB8A0A6006E}"/>
              </a:ext>
            </a:extLst>
          </p:cNvPr>
          <p:cNvSpPr/>
          <p:nvPr/>
        </p:nvSpPr>
        <p:spPr>
          <a:xfrm>
            <a:off x="9118969" y="1682782"/>
            <a:ext cx="2918627" cy="84467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air button">
            <a:extLst>
              <a:ext uri="{FF2B5EF4-FFF2-40B4-BE49-F238E27FC236}">
                <a16:creationId xmlns:a16="http://schemas.microsoft.com/office/drawing/2014/main" id="{5F542879-B8D0-B846-9EB9-C4A0C1233D31}"/>
              </a:ext>
            </a:extLst>
          </p:cNvPr>
          <p:cNvSpPr/>
          <p:nvPr/>
        </p:nvSpPr>
        <p:spPr>
          <a:xfrm>
            <a:off x="214051" y="1596911"/>
            <a:ext cx="2832662" cy="1060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ye change">
            <a:extLst>
              <a:ext uri="{FF2B5EF4-FFF2-40B4-BE49-F238E27FC236}">
                <a16:creationId xmlns:a16="http://schemas.microsoft.com/office/drawing/2014/main" id="{957F4814-EC02-AD43-92A0-529F2B46CE83}"/>
              </a:ext>
            </a:extLst>
          </p:cNvPr>
          <p:cNvSpPr/>
          <p:nvPr/>
        </p:nvSpPr>
        <p:spPr>
          <a:xfrm>
            <a:off x="154404" y="4233978"/>
            <a:ext cx="2914285" cy="910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hair">
            <a:extLst>
              <a:ext uri="{FF2B5EF4-FFF2-40B4-BE49-F238E27FC236}">
                <a16:creationId xmlns:a16="http://schemas.microsoft.com/office/drawing/2014/main" id="{F11F970C-5886-AE47-9149-6696B2F5D08D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4262798" y="1138186"/>
            <a:ext cx="3776417" cy="1729138"/>
          </a:xfrm>
          <a:prstGeom prst="rect">
            <a:avLst/>
          </a:prstGeom>
        </p:spPr>
      </p:pic>
      <p:pic>
        <p:nvPicPr>
          <p:cNvPr id="49" name="eyebrows 1">
            <a:extLst>
              <a:ext uri="{FF2B5EF4-FFF2-40B4-BE49-F238E27FC236}">
                <a16:creationId xmlns:a16="http://schemas.microsoft.com/office/drawing/2014/main" id="{C1D53E1C-883A-5147-9411-C6F6B6E45413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1492" r="21481" b="64339"/>
          <a:stretch/>
        </p:blipFill>
        <p:spPr>
          <a:xfrm>
            <a:off x="4825287" y="2044661"/>
            <a:ext cx="2617350" cy="666116"/>
          </a:xfrm>
          <a:prstGeom prst="rect">
            <a:avLst/>
          </a:prstGeom>
        </p:spPr>
      </p:pic>
      <p:pic>
        <p:nvPicPr>
          <p:cNvPr id="47" name="eyebrows 2">
            <a:extLst>
              <a:ext uri="{FF2B5EF4-FFF2-40B4-BE49-F238E27FC236}">
                <a16:creationId xmlns:a16="http://schemas.microsoft.com/office/drawing/2014/main" id="{D954B59D-0C11-9A4C-9263-D94548EA26E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5410" r="7331" b="22356"/>
          <a:stretch/>
        </p:blipFill>
        <p:spPr>
          <a:xfrm>
            <a:off x="4811034" y="2109641"/>
            <a:ext cx="2558933" cy="515409"/>
          </a:xfrm>
          <a:prstGeom prst="rect">
            <a:avLst/>
          </a:prstGeom>
        </p:spPr>
      </p:pic>
      <p:pic>
        <p:nvPicPr>
          <p:cNvPr id="45" name="eyebrows 3">
            <a:extLst>
              <a:ext uri="{FF2B5EF4-FFF2-40B4-BE49-F238E27FC236}">
                <a16:creationId xmlns:a16="http://schemas.microsoft.com/office/drawing/2014/main" id="{29036150-B994-D343-92D3-C173F094068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58100" y="1165943"/>
            <a:ext cx="4670225" cy="1545622"/>
          </a:xfrm>
          <a:prstGeom prst="rect">
            <a:avLst/>
          </a:prstGeom>
        </p:spPr>
      </p:pic>
      <p:pic>
        <p:nvPicPr>
          <p:cNvPr id="41" name="glasses">
            <a:extLst>
              <a:ext uri="{FF2B5EF4-FFF2-40B4-BE49-F238E27FC236}">
                <a16:creationId xmlns:a16="http://schemas.microsoft.com/office/drawing/2014/main" id="{FC3EB080-AFD5-7F42-86A3-6AB35F03644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26161" y="2608783"/>
            <a:ext cx="3155579" cy="1254540"/>
          </a:xfrm>
          <a:prstGeom prst="rect">
            <a:avLst/>
          </a:prstGeom>
        </p:spPr>
      </p:pic>
      <p:sp>
        <p:nvSpPr>
          <p:cNvPr id="17" name="background change">
            <a:extLst>
              <a:ext uri="{FF2B5EF4-FFF2-40B4-BE49-F238E27FC236}">
                <a16:creationId xmlns:a16="http://schemas.microsoft.com/office/drawing/2014/main" id="{37059F5E-5BB1-674B-8EDC-37F8F251F4B1}"/>
              </a:ext>
            </a:extLst>
          </p:cNvPr>
          <p:cNvSpPr/>
          <p:nvPr/>
        </p:nvSpPr>
        <p:spPr>
          <a:xfrm>
            <a:off x="9133282" y="4182071"/>
            <a:ext cx="2904314" cy="1060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350909-AAAB-9C45-92F2-D1E60010194A}"/>
              </a:ext>
            </a:extLst>
          </p:cNvPr>
          <p:cNvSpPr txBox="1"/>
          <p:nvPr/>
        </p:nvSpPr>
        <p:spPr>
          <a:xfrm>
            <a:off x="3099389" y="62007"/>
            <a:ext cx="594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Insert topic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5" grpId="0" animBg="1"/>
      <p:bldP spid="85" grpId="1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1E8B43-1EAD-A74C-9E8F-AFD46D3E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"/>
            <a:ext cx="12192000" cy="68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7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4">
            <a:extLst>
              <a:ext uri="{FF2B5EF4-FFF2-40B4-BE49-F238E27FC236}">
                <a16:creationId xmlns:a16="http://schemas.microsoft.com/office/drawing/2014/main" id="{E50D59F5-C639-C74B-B1B5-8D7F0419BB3A}"/>
              </a:ext>
            </a:extLst>
          </p:cNvPr>
          <p:cNvSpPr/>
          <p:nvPr/>
        </p:nvSpPr>
        <p:spPr>
          <a:xfrm>
            <a:off x="0" y="-2449"/>
            <a:ext cx="12192000" cy="6860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background 2">
            <a:extLst>
              <a:ext uri="{FF2B5EF4-FFF2-40B4-BE49-F238E27FC236}">
                <a16:creationId xmlns:a16="http://schemas.microsoft.com/office/drawing/2014/main" id="{F1789348-7E5B-5745-AE2A-B63C870AE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7" b="4420"/>
          <a:stretch/>
        </p:blipFill>
        <p:spPr>
          <a:xfrm>
            <a:off x="0" y="-2449"/>
            <a:ext cx="12250125" cy="6860449"/>
          </a:xfrm>
          <a:prstGeom prst="rect">
            <a:avLst/>
          </a:prstGeom>
        </p:spPr>
      </p:pic>
      <p:pic>
        <p:nvPicPr>
          <p:cNvPr id="182" name="background 1">
            <a:extLst>
              <a:ext uri="{FF2B5EF4-FFF2-40B4-BE49-F238E27FC236}">
                <a16:creationId xmlns:a16="http://schemas.microsoft.com/office/drawing/2014/main" id="{205968E2-ED94-CB49-8B35-2793CBBBC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03" r="3412"/>
          <a:stretch/>
        </p:blipFill>
        <p:spPr>
          <a:xfrm>
            <a:off x="-258618" y="-2450"/>
            <a:ext cx="12508743" cy="6860449"/>
          </a:xfrm>
          <a:prstGeom prst="rect">
            <a:avLst/>
          </a:prstGeom>
        </p:spPr>
      </p:pic>
      <p:pic>
        <p:nvPicPr>
          <p:cNvPr id="1026" name="background 3" descr="Sunny Background | OpenGameArt.org">
            <a:extLst>
              <a:ext uri="{FF2B5EF4-FFF2-40B4-BE49-F238E27FC236}">
                <a16:creationId xmlns:a16="http://schemas.microsoft.com/office/drawing/2014/main" id="{5420CB0D-6C74-1947-833C-FFB08F2E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tler a">
            <a:extLst>
              <a:ext uri="{FF2B5EF4-FFF2-40B4-BE49-F238E27FC236}">
                <a16:creationId xmlns:a16="http://schemas.microsoft.com/office/drawing/2014/main" id="{2D7E6D3B-9AA7-2B4C-AB1D-96F870FD4D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474"/>
          <a:stretch/>
        </p:blipFill>
        <p:spPr>
          <a:xfrm rot="20754579">
            <a:off x="3310496" y="193105"/>
            <a:ext cx="1643596" cy="3171849"/>
          </a:xfrm>
          <a:prstGeom prst="rect">
            <a:avLst/>
          </a:prstGeom>
        </p:spPr>
      </p:pic>
      <p:pic>
        <p:nvPicPr>
          <p:cNvPr id="184" name="antler b">
            <a:extLst>
              <a:ext uri="{FF2B5EF4-FFF2-40B4-BE49-F238E27FC236}">
                <a16:creationId xmlns:a16="http://schemas.microsoft.com/office/drawing/2014/main" id="{E5C50DE8-060F-8740-B640-06FD3E53B7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474"/>
          <a:stretch/>
        </p:blipFill>
        <p:spPr>
          <a:xfrm rot="589491" flipH="1">
            <a:off x="7268778" y="208927"/>
            <a:ext cx="1643596" cy="3171849"/>
          </a:xfrm>
          <a:prstGeom prst="rect">
            <a:avLst/>
          </a:prstGeom>
        </p:spPr>
      </p:pic>
      <p:pic>
        <p:nvPicPr>
          <p:cNvPr id="21" name="rabbit ear a">
            <a:extLst>
              <a:ext uri="{FF2B5EF4-FFF2-40B4-BE49-F238E27FC236}">
                <a16:creationId xmlns:a16="http://schemas.microsoft.com/office/drawing/2014/main" id="{063BA251-0A21-D54E-A502-D6B22854D1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818"/>
          <a:stretch/>
        </p:blipFill>
        <p:spPr>
          <a:xfrm>
            <a:off x="3801628" y="470309"/>
            <a:ext cx="1307603" cy="1639807"/>
          </a:xfrm>
          <a:prstGeom prst="rect">
            <a:avLst/>
          </a:prstGeom>
        </p:spPr>
      </p:pic>
      <p:pic>
        <p:nvPicPr>
          <p:cNvPr id="94" name="rabbit ear b">
            <a:extLst>
              <a:ext uri="{FF2B5EF4-FFF2-40B4-BE49-F238E27FC236}">
                <a16:creationId xmlns:a16="http://schemas.microsoft.com/office/drawing/2014/main" id="{6E34D779-6E22-F54C-84A1-C97F9B5E1B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899"/>
          <a:stretch/>
        </p:blipFill>
        <p:spPr>
          <a:xfrm>
            <a:off x="7085278" y="496565"/>
            <a:ext cx="1311142" cy="1607482"/>
          </a:xfrm>
          <a:prstGeom prst="rect">
            <a:avLst/>
          </a:prstGeom>
        </p:spPr>
      </p:pic>
      <p:sp>
        <p:nvSpPr>
          <p:cNvPr id="85" name="brown face">
            <a:extLst>
              <a:ext uri="{FF2B5EF4-FFF2-40B4-BE49-F238E27FC236}">
                <a16:creationId xmlns:a16="http://schemas.microsoft.com/office/drawing/2014/main" id="{5ADBEFAA-0553-9242-BE52-8F141490CAF2}"/>
              </a:ext>
            </a:extLst>
          </p:cNvPr>
          <p:cNvSpPr/>
          <p:nvPr/>
        </p:nvSpPr>
        <p:spPr>
          <a:xfrm>
            <a:off x="4158155" y="1546471"/>
            <a:ext cx="3898314" cy="4808745"/>
          </a:xfrm>
          <a:prstGeom prst="ellipse">
            <a:avLst/>
          </a:prstGeom>
          <a:solidFill>
            <a:srgbClr val="B0742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white face">
            <a:extLst>
              <a:ext uri="{FF2B5EF4-FFF2-40B4-BE49-F238E27FC236}">
                <a16:creationId xmlns:a16="http://schemas.microsoft.com/office/drawing/2014/main" id="{0FC1DB53-6285-DF42-9814-19DA5F16C57F}"/>
              </a:ext>
            </a:extLst>
          </p:cNvPr>
          <p:cNvSpPr/>
          <p:nvPr/>
        </p:nvSpPr>
        <p:spPr>
          <a:xfrm>
            <a:off x="4163497" y="1555290"/>
            <a:ext cx="3898314" cy="48087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outh 2">
            <a:extLst>
              <a:ext uri="{FF2B5EF4-FFF2-40B4-BE49-F238E27FC236}">
                <a16:creationId xmlns:a16="http://schemas.microsoft.com/office/drawing/2014/main" id="{B8C62FFE-2B74-394C-8B91-EDF22FDC5E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101" y="4378927"/>
            <a:ext cx="1956853" cy="1998784"/>
          </a:xfrm>
          <a:prstGeom prst="rect">
            <a:avLst/>
          </a:prstGeom>
        </p:spPr>
      </p:pic>
      <p:pic>
        <p:nvPicPr>
          <p:cNvPr id="9" name="mouth 3">
            <a:extLst>
              <a:ext uri="{FF2B5EF4-FFF2-40B4-BE49-F238E27FC236}">
                <a16:creationId xmlns:a16="http://schemas.microsoft.com/office/drawing/2014/main" id="{C482350C-B3C4-2D4B-908D-CA0AFB17D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1372554">
            <a:off x="4934650" y="4515923"/>
            <a:ext cx="2555774" cy="1380256"/>
          </a:xfrm>
          <a:prstGeom prst="rect">
            <a:avLst/>
          </a:prstGeom>
        </p:spPr>
      </p:pic>
      <p:pic>
        <p:nvPicPr>
          <p:cNvPr id="4" name="mouth  1">
            <a:extLst>
              <a:ext uri="{FF2B5EF4-FFF2-40B4-BE49-F238E27FC236}">
                <a16:creationId xmlns:a16="http://schemas.microsoft.com/office/drawing/2014/main" id="{04CB548E-96D0-C147-9500-03FB040FF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478376" y="4541650"/>
            <a:ext cx="1565865" cy="1802566"/>
          </a:xfrm>
          <a:prstGeom prst="rect">
            <a:avLst/>
          </a:prstGeom>
        </p:spPr>
      </p:pic>
      <p:pic>
        <p:nvPicPr>
          <p:cNvPr id="23" name="mouth 4">
            <a:extLst>
              <a:ext uri="{FF2B5EF4-FFF2-40B4-BE49-F238E27FC236}">
                <a16:creationId xmlns:a16="http://schemas.microsoft.com/office/drawing/2014/main" id="{BB97ACD7-BC33-814D-8E68-39ACE4EED8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0889" y="4507907"/>
            <a:ext cx="2282598" cy="1738698"/>
          </a:xfrm>
          <a:prstGeom prst="rect">
            <a:avLst/>
          </a:prstGeom>
        </p:spPr>
      </p:pic>
      <p:pic>
        <p:nvPicPr>
          <p:cNvPr id="25" name="mouth 5">
            <a:extLst>
              <a:ext uri="{FF2B5EF4-FFF2-40B4-BE49-F238E27FC236}">
                <a16:creationId xmlns:a16="http://schemas.microsoft.com/office/drawing/2014/main" id="{8D06BEB2-FAD5-ED45-9381-6E69916CD4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1018" y="4666489"/>
            <a:ext cx="2339776" cy="1512294"/>
          </a:xfrm>
          <a:prstGeom prst="rect">
            <a:avLst/>
          </a:prstGeom>
        </p:spPr>
      </p:pic>
      <p:pic>
        <p:nvPicPr>
          <p:cNvPr id="29" name="mouth 6">
            <a:extLst>
              <a:ext uri="{FF2B5EF4-FFF2-40B4-BE49-F238E27FC236}">
                <a16:creationId xmlns:a16="http://schemas.microsoft.com/office/drawing/2014/main" id="{B59FC350-E707-8242-A128-6F5D6D67AA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7090" y="4867611"/>
            <a:ext cx="2671318" cy="1824315"/>
          </a:xfrm>
          <a:prstGeom prst="rect">
            <a:avLst/>
          </a:prstGeom>
        </p:spPr>
      </p:pic>
      <p:pic>
        <p:nvPicPr>
          <p:cNvPr id="38" name="nose 1">
            <a:extLst>
              <a:ext uri="{FF2B5EF4-FFF2-40B4-BE49-F238E27FC236}">
                <a16:creationId xmlns:a16="http://schemas.microsoft.com/office/drawing/2014/main" id="{8AEF6CDF-2F6B-C140-90F8-5B3C47E9805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752" b="85830"/>
          <a:stretch/>
        </p:blipFill>
        <p:spPr>
          <a:xfrm>
            <a:off x="5742734" y="3670988"/>
            <a:ext cx="812032" cy="974346"/>
          </a:xfrm>
          <a:prstGeom prst="rect">
            <a:avLst/>
          </a:prstGeom>
        </p:spPr>
      </p:pic>
      <p:pic>
        <p:nvPicPr>
          <p:cNvPr id="37" name="nose 2">
            <a:extLst>
              <a:ext uri="{FF2B5EF4-FFF2-40B4-BE49-F238E27FC236}">
                <a16:creationId xmlns:a16="http://schemas.microsoft.com/office/drawing/2014/main" id="{C15FD641-3048-8046-AA69-B08D5EA88B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62" t="88741" r="86391" b="-1028"/>
          <a:stretch/>
        </p:blipFill>
        <p:spPr>
          <a:xfrm>
            <a:off x="5844789" y="3900803"/>
            <a:ext cx="622697" cy="684166"/>
          </a:xfrm>
          <a:prstGeom prst="rect">
            <a:avLst/>
          </a:prstGeom>
        </p:spPr>
      </p:pic>
      <p:pic>
        <p:nvPicPr>
          <p:cNvPr id="39" name="nose 3">
            <a:extLst>
              <a:ext uri="{FF2B5EF4-FFF2-40B4-BE49-F238E27FC236}">
                <a16:creationId xmlns:a16="http://schemas.microsoft.com/office/drawing/2014/main" id="{BEFA04C0-A881-944A-9BF1-E2A70991F57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-1964" r="-6493"/>
          <a:stretch/>
        </p:blipFill>
        <p:spPr>
          <a:xfrm>
            <a:off x="5542636" y="3725846"/>
            <a:ext cx="1180544" cy="1137356"/>
          </a:xfrm>
          <a:prstGeom prst="rect">
            <a:avLst/>
          </a:prstGeom>
        </p:spPr>
      </p:pic>
      <p:grpSp>
        <p:nvGrpSpPr>
          <p:cNvPr id="162" name="big eye0a">
            <a:extLst>
              <a:ext uri="{FF2B5EF4-FFF2-40B4-BE49-F238E27FC236}">
                <a16:creationId xmlns:a16="http://schemas.microsoft.com/office/drawing/2014/main" id="{222D3DA3-9CF1-AB45-AAAE-748258F0368E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2BCB932-2BA6-0B4B-93F4-5F2ECF16F66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eye 1a">
              <a:extLst>
                <a:ext uri="{FF2B5EF4-FFF2-40B4-BE49-F238E27FC236}">
                  <a16:creationId xmlns:a16="http://schemas.microsoft.com/office/drawing/2014/main" id="{818885B8-6083-6D4C-A5EF-1C41FBC8164F}"/>
                </a:ext>
              </a:extLst>
            </p:cNvPr>
            <p:cNvSpPr/>
            <p:nvPr/>
          </p:nvSpPr>
          <p:spPr>
            <a:xfrm>
              <a:off x="4741208" y="229018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big eye0b">
            <a:extLst>
              <a:ext uri="{FF2B5EF4-FFF2-40B4-BE49-F238E27FC236}">
                <a16:creationId xmlns:a16="http://schemas.microsoft.com/office/drawing/2014/main" id="{540427A7-917B-4549-8EBD-92C7A3F3A47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13EB8917-A5EF-1645-9FB9-CF1B0B31BF8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eye 1b">
              <a:extLst>
                <a:ext uri="{FF2B5EF4-FFF2-40B4-BE49-F238E27FC236}">
                  <a16:creationId xmlns:a16="http://schemas.microsoft.com/office/drawing/2014/main" id="{D2281273-35E7-0549-965C-A1BC60944FED}"/>
                </a:ext>
              </a:extLst>
            </p:cNvPr>
            <p:cNvSpPr/>
            <p:nvPr/>
          </p:nvSpPr>
          <p:spPr>
            <a:xfrm>
              <a:off x="645472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big eye2a">
            <a:extLst>
              <a:ext uri="{FF2B5EF4-FFF2-40B4-BE49-F238E27FC236}">
                <a16:creationId xmlns:a16="http://schemas.microsoft.com/office/drawing/2014/main" id="{9F0CFE1E-9D85-814F-B4F0-5BD60233DE6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6A6AFFD-03CC-3646-A6D3-02B4C3ADEB3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eye 1a">
              <a:extLst>
                <a:ext uri="{FF2B5EF4-FFF2-40B4-BE49-F238E27FC236}">
                  <a16:creationId xmlns:a16="http://schemas.microsoft.com/office/drawing/2014/main" id="{DEF41518-B98B-F04C-949A-C34443D5FB95}"/>
                </a:ext>
              </a:extLst>
            </p:cNvPr>
            <p:cNvSpPr/>
            <p:nvPr/>
          </p:nvSpPr>
          <p:spPr>
            <a:xfrm>
              <a:off x="4443498" y="231144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big eye2b">
            <a:extLst>
              <a:ext uri="{FF2B5EF4-FFF2-40B4-BE49-F238E27FC236}">
                <a16:creationId xmlns:a16="http://schemas.microsoft.com/office/drawing/2014/main" id="{EE38B920-F743-8545-B977-5E53C81AE76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7207B58-90D7-C34A-8782-14D9C19FA47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eye 1b">
              <a:extLst>
                <a:ext uri="{FF2B5EF4-FFF2-40B4-BE49-F238E27FC236}">
                  <a16:creationId xmlns:a16="http://schemas.microsoft.com/office/drawing/2014/main" id="{0BB71D37-6208-6A4C-B62A-543163878BDB}"/>
                </a:ext>
              </a:extLst>
            </p:cNvPr>
            <p:cNvSpPr/>
            <p:nvPr/>
          </p:nvSpPr>
          <p:spPr>
            <a:xfrm>
              <a:off x="6305866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big eye3a">
            <a:extLst>
              <a:ext uri="{FF2B5EF4-FFF2-40B4-BE49-F238E27FC236}">
                <a16:creationId xmlns:a16="http://schemas.microsoft.com/office/drawing/2014/main" id="{0420F186-72EB-1B49-A6CF-E172ED6FDD5A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AA50EA5-45D0-8C43-B0B3-1089121BC892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eye 1a">
              <a:extLst>
                <a:ext uri="{FF2B5EF4-FFF2-40B4-BE49-F238E27FC236}">
                  <a16:creationId xmlns:a16="http://schemas.microsoft.com/office/drawing/2014/main" id="{AD8C1AC8-CF53-754D-916F-1C756CB13DA1}"/>
                </a:ext>
              </a:extLst>
            </p:cNvPr>
            <p:cNvSpPr/>
            <p:nvPr/>
          </p:nvSpPr>
          <p:spPr>
            <a:xfrm>
              <a:off x="461361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big eye3b">
            <a:extLst>
              <a:ext uri="{FF2B5EF4-FFF2-40B4-BE49-F238E27FC236}">
                <a16:creationId xmlns:a16="http://schemas.microsoft.com/office/drawing/2014/main" id="{601E7567-CC7B-FB45-89C8-498DF6D089B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8E6992D-6DD2-2C4C-BA50-2EC2545D3C9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ye 1b">
              <a:extLst>
                <a:ext uri="{FF2B5EF4-FFF2-40B4-BE49-F238E27FC236}">
                  <a16:creationId xmlns:a16="http://schemas.microsoft.com/office/drawing/2014/main" id="{85C43C52-3C3C-8E48-99B2-802E0ABDEDC9}"/>
                </a:ext>
              </a:extLst>
            </p:cNvPr>
            <p:cNvSpPr/>
            <p:nvPr/>
          </p:nvSpPr>
          <p:spPr>
            <a:xfrm>
              <a:off x="6369661" y="24599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big eye1a">
            <a:extLst>
              <a:ext uri="{FF2B5EF4-FFF2-40B4-BE49-F238E27FC236}">
                <a16:creationId xmlns:a16="http://schemas.microsoft.com/office/drawing/2014/main" id="{5905F7CA-2EB7-B14D-88A0-FA9287C6B1B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B4FED7F-FDB2-FE43-AC5D-A1F94A4E7419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eye 1a">
              <a:extLst>
                <a:ext uri="{FF2B5EF4-FFF2-40B4-BE49-F238E27FC236}">
                  <a16:creationId xmlns:a16="http://schemas.microsoft.com/office/drawing/2014/main" id="{C00D728B-48C2-F64C-BB59-3C2C05F249BF}"/>
                </a:ext>
              </a:extLst>
            </p:cNvPr>
            <p:cNvSpPr/>
            <p:nvPr/>
          </p:nvSpPr>
          <p:spPr>
            <a:xfrm>
              <a:off x="4549823" y="205626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big eye1b">
            <a:extLst>
              <a:ext uri="{FF2B5EF4-FFF2-40B4-BE49-F238E27FC236}">
                <a16:creationId xmlns:a16="http://schemas.microsoft.com/office/drawing/2014/main" id="{58F1FCDF-1530-9B46-B742-5F714B077710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B7A6A89-7D93-C541-8B4A-A4FDA7BBBB9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eye 1b">
              <a:extLst>
                <a:ext uri="{FF2B5EF4-FFF2-40B4-BE49-F238E27FC236}">
                  <a16:creationId xmlns:a16="http://schemas.microsoft.com/office/drawing/2014/main" id="{4D8CB82C-9F38-1547-A0B9-9538087ED57F}"/>
                </a:ext>
              </a:extLst>
            </p:cNvPr>
            <p:cNvSpPr/>
            <p:nvPr/>
          </p:nvSpPr>
          <p:spPr>
            <a:xfrm>
              <a:off x="6369661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big eye5a">
            <a:extLst>
              <a:ext uri="{FF2B5EF4-FFF2-40B4-BE49-F238E27FC236}">
                <a16:creationId xmlns:a16="http://schemas.microsoft.com/office/drawing/2014/main" id="{A3B0C183-FD00-A743-BE37-87C164F1038B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39D854C5-A1A3-BC42-BACA-61160A03CA5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eye 1a">
              <a:extLst>
                <a:ext uri="{FF2B5EF4-FFF2-40B4-BE49-F238E27FC236}">
                  <a16:creationId xmlns:a16="http://schemas.microsoft.com/office/drawing/2014/main" id="{036E1A1C-94DE-744D-837D-846BC1932E98}"/>
                </a:ext>
              </a:extLst>
            </p:cNvPr>
            <p:cNvSpPr/>
            <p:nvPr/>
          </p:nvSpPr>
          <p:spPr>
            <a:xfrm>
              <a:off x="5017653" y="226891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big eye5b">
            <a:extLst>
              <a:ext uri="{FF2B5EF4-FFF2-40B4-BE49-F238E27FC236}">
                <a16:creationId xmlns:a16="http://schemas.microsoft.com/office/drawing/2014/main" id="{115D4593-0DFF-FD4B-A73F-D348B3CF83FA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0BB2D70-1B6F-8844-AC81-E2C24BC1BDF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eye 1b">
              <a:extLst>
                <a:ext uri="{FF2B5EF4-FFF2-40B4-BE49-F238E27FC236}">
                  <a16:creationId xmlns:a16="http://schemas.microsoft.com/office/drawing/2014/main" id="{8CFAE890-821C-EF44-B314-3F02247DB287}"/>
                </a:ext>
              </a:extLst>
            </p:cNvPr>
            <p:cNvSpPr/>
            <p:nvPr/>
          </p:nvSpPr>
          <p:spPr>
            <a:xfrm>
              <a:off x="675243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big eye6a">
            <a:extLst>
              <a:ext uri="{FF2B5EF4-FFF2-40B4-BE49-F238E27FC236}">
                <a16:creationId xmlns:a16="http://schemas.microsoft.com/office/drawing/2014/main" id="{5B61A12B-AE62-5F49-8B75-EE30F9D6237F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0212DFE-34A0-EF42-BDA7-4B67337CF765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eye 1a">
              <a:extLst>
                <a:ext uri="{FF2B5EF4-FFF2-40B4-BE49-F238E27FC236}">
                  <a16:creationId xmlns:a16="http://schemas.microsoft.com/office/drawing/2014/main" id="{74C9B197-47ED-C546-9F6A-058389AE74FC}"/>
                </a:ext>
              </a:extLst>
            </p:cNvPr>
            <p:cNvSpPr/>
            <p:nvPr/>
          </p:nvSpPr>
          <p:spPr>
            <a:xfrm>
              <a:off x="482626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big eye6b">
            <a:extLst>
              <a:ext uri="{FF2B5EF4-FFF2-40B4-BE49-F238E27FC236}">
                <a16:creationId xmlns:a16="http://schemas.microsoft.com/office/drawing/2014/main" id="{D73DECEF-6AE3-AA49-90FB-455B2C48BC0C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62944AA-2D6B-484C-BEA1-01C188CE28E7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eye 1b">
              <a:extLst>
                <a:ext uri="{FF2B5EF4-FFF2-40B4-BE49-F238E27FC236}">
                  <a16:creationId xmlns:a16="http://schemas.microsoft.com/office/drawing/2014/main" id="{B8FC541A-5624-C84D-BDC2-AB0444B46862}"/>
                </a:ext>
              </a:extLst>
            </p:cNvPr>
            <p:cNvSpPr/>
            <p:nvPr/>
          </p:nvSpPr>
          <p:spPr>
            <a:xfrm>
              <a:off x="6667371" y="2523770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big eye4a">
            <a:extLst>
              <a:ext uri="{FF2B5EF4-FFF2-40B4-BE49-F238E27FC236}">
                <a16:creationId xmlns:a16="http://schemas.microsoft.com/office/drawing/2014/main" id="{16D5A3D8-042A-2A46-89E8-33568C513EC0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3E213D8-FBAB-9245-8339-C44C4747004D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eye 1a">
              <a:extLst>
                <a:ext uri="{FF2B5EF4-FFF2-40B4-BE49-F238E27FC236}">
                  <a16:creationId xmlns:a16="http://schemas.microsoft.com/office/drawing/2014/main" id="{12C3B6EF-00C9-7B4F-B6EF-207B004D2371}"/>
                </a:ext>
              </a:extLst>
            </p:cNvPr>
            <p:cNvSpPr/>
            <p:nvPr/>
          </p:nvSpPr>
          <p:spPr>
            <a:xfrm>
              <a:off x="4826268" y="207753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big eye4b">
            <a:extLst>
              <a:ext uri="{FF2B5EF4-FFF2-40B4-BE49-F238E27FC236}">
                <a16:creationId xmlns:a16="http://schemas.microsoft.com/office/drawing/2014/main" id="{EA2130DC-3905-B04E-B1C7-A73106DBF17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5187BC3-7B14-934B-BC40-6DBDD9B5D6F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eye 1b">
              <a:extLst>
                <a:ext uri="{FF2B5EF4-FFF2-40B4-BE49-F238E27FC236}">
                  <a16:creationId xmlns:a16="http://schemas.microsoft.com/office/drawing/2014/main" id="{554C661A-6C7F-314C-9669-57796722ABE2}"/>
                </a:ext>
              </a:extLst>
            </p:cNvPr>
            <p:cNvSpPr/>
            <p:nvPr/>
          </p:nvSpPr>
          <p:spPr>
            <a:xfrm>
              <a:off x="6603576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ear b">
            <a:extLst>
              <a:ext uri="{FF2B5EF4-FFF2-40B4-BE49-F238E27FC236}">
                <a16:creationId xmlns:a16="http://schemas.microsoft.com/office/drawing/2014/main" id="{7E718472-0893-EF4F-B744-DFA5EDC3089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452" t="4331" r="26703" b="2152"/>
          <a:stretch/>
        </p:blipFill>
        <p:spPr>
          <a:xfrm>
            <a:off x="7934341" y="2950457"/>
            <a:ext cx="702364" cy="1053236"/>
          </a:xfrm>
          <a:prstGeom prst="rect">
            <a:avLst/>
          </a:prstGeom>
        </p:spPr>
      </p:pic>
      <p:pic>
        <p:nvPicPr>
          <p:cNvPr id="87" name="ear a">
            <a:extLst>
              <a:ext uri="{FF2B5EF4-FFF2-40B4-BE49-F238E27FC236}">
                <a16:creationId xmlns:a16="http://schemas.microsoft.com/office/drawing/2014/main" id="{F4311078-AF64-624E-BEA9-5B7A4E8B4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452" t="4331" r="26703" b="2152"/>
          <a:stretch/>
        </p:blipFill>
        <p:spPr>
          <a:xfrm flipH="1">
            <a:off x="3586101" y="2948302"/>
            <a:ext cx="702364" cy="1053236"/>
          </a:xfrm>
          <a:prstGeom prst="rect">
            <a:avLst/>
          </a:prstGeom>
        </p:spPr>
      </p:pic>
      <p:pic>
        <p:nvPicPr>
          <p:cNvPr id="11" name="cat earb">
            <a:extLst>
              <a:ext uri="{FF2B5EF4-FFF2-40B4-BE49-F238E27FC236}">
                <a16:creationId xmlns:a16="http://schemas.microsoft.com/office/drawing/2014/main" id="{BA1833A1-6BB2-D046-88E2-C9BF8DBF14B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9634"/>
          <a:stretch/>
        </p:blipFill>
        <p:spPr>
          <a:xfrm rot="379234">
            <a:off x="6599008" y="864162"/>
            <a:ext cx="1502951" cy="1624731"/>
          </a:xfrm>
          <a:prstGeom prst="rect">
            <a:avLst/>
          </a:prstGeom>
        </p:spPr>
      </p:pic>
      <p:pic>
        <p:nvPicPr>
          <p:cNvPr id="89" name="cat ear a">
            <a:extLst>
              <a:ext uri="{FF2B5EF4-FFF2-40B4-BE49-F238E27FC236}">
                <a16:creationId xmlns:a16="http://schemas.microsoft.com/office/drawing/2014/main" id="{22E1B42E-06FE-3240-89FA-99D4C60D5E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8849"/>
          <a:stretch/>
        </p:blipFill>
        <p:spPr>
          <a:xfrm rot="21053481">
            <a:off x="4043202" y="932522"/>
            <a:ext cx="1532185" cy="1624731"/>
          </a:xfrm>
          <a:prstGeom prst="rect">
            <a:avLst/>
          </a:prstGeom>
        </p:spPr>
      </p:pic>
      <p:pic>
        <p:nvPicPr>
          <p:cNvPr id="15" name="dog ear a">
            <a:extLst>
              <a:ext uri="{FF2B5EF4-FFF2-40B4-BE49-F238E27FC236}">
                <a16:creationId xmlns:a16="http://schemas.microsoft.com/office/drawing/2014/main" id="{B4D7CEEB-4887-E841-8A4B-099AD358D75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7497" r="74106" b="38454"/>
          <a:stretch/>
        </p:blipFill>
        <p:spPr>
          <a:xfrm rot="21317396">
            <a:off x="3391280" y="2541068"/>
            <a:ext cx="1209289" cy="2101263"/>
          </a:xfrm>
          <a:prstGeom prst="rect">
            <a:avLst/>
          </a:prstGeom>
        </p:spPr>
      </p:pic>
      <p:pic>
        <p:nvPicPr>
          <p:cNvPr id="142" name="dog ear b2">
            <a:extLst>
              <a:ext uri="{FF2B5EF4-FFF2-40B4-BE49-F238E27FC236}">
                <a16:creationId xmlns:a16="http://schemas.microsoft.com/office/drawing/2014/main" id="{F21BA352-1C50-934C-A043-F09AD902966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7497" r="74106" b="38454"/>
          <a:stretch/>
        </p:blipFill>
        <p:spPr>
          <a:xfrm rot="330570" flipH="1">
            <a:off x="7552055" y="2418922"/>
            <a:ext cx="1381164" cy="2399914"/>
          </a:xfrm>
          <a:prstGeom prst="rect">
            <a:avLst/>
          </a:prstGeom>
        </p:spPr>
      </p:pic>
      <p:pic>
        <p:nvPicPr>
          <p:cNvPr id="19" name="cat ear right">
            <a:extLst>
              <a:ext uri="{FF2B5EF4-FFF2-40B4-BE49-F238E27FC236}">
                <a16:creationId xmlns:a16="http://schemas.microsoft.com/office/drawing/2014/main" id="{8671CDD6-CE2C-5442-AF57-74454612A0F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088" r="56671"/>
          <a:stretch/>
        </p:blipFill>
        <p:spPr>
          <a:xfrm rot="373888">
            <a:off x="4029751" y="835100"/>
            <a:ext cx="1599179" cy="2023764"/>
          </a:xfrm>
          <a:prstGeom prst="rect">
            <a:avLst/>
          </a:prstGeom>
        </p:spPr>
      </p:pic>
      <p:pic>
        <p:nvPicPr>
          <p:cNvPr id="91" name="cat ear left">
            <a:extLst>
              <a:ext uri="{FF2B5EF4-FFF2-40B4-BE49-F238E27FC236}">
                <a16:creationId xmlns:a16="http://schemas.microsoft.com/office/drawing/2014/main" id="{828247B0-A6E2-DC47-9DF1-F26C1288DB9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7824" r="9477"/>
          <a:stretch/>
        </p:blipFill>
        <p:spPr>
          <a:xfrm rot="21351849">
            <a:off x="6591412" y="834077"/>
            <a:ext cx="1527108" cy="2023764"/>
          </a:xfrm>
          <a:prstGeom prst="rect">
            <a:avLst/>
          </a:prstGeom>
        </p:spPr>
      </p:pic>
      <p:grpSp>
        <p:nvGrpSpPr>
          <p:cNvPr id="93" name="eye1a">
            <a:extLst>
              <a:ext uri="{FF2B5EF4-FFF2-40B4-BE49-F238E27FC236}">
                <a16:creationId xmlns:a16="http://schemas.microsoft.com/office/drawing/2014/main" id="{41829BB8-E3E5-0E4A-A9C5-EBA097A65AF2}"/>
              </a:ext>
            </a:extLst>
          </p:cNvPr>
          <p:cNvGrpSpPr/>
          <p:nvPr/>
        </p:nvGrpSpPr>
        <p:grpSpPr>
          <a:xfrm>
            <a:off x="4728607" y="2568103"/>
            <a:ext cx="1299980" cy="1299980"/>
            <a:chOff x="4379685" y="1944255"/>
            <a:chExt cx="1484745" cy="1484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E6A619-447D-F548-8FB7-FCC236E73BEC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ye 1a">
              <a:extLst>
                <a:ext uri="{FF2B5EF4-FFF2-40B4-BE49-F238E27FC236}">
                  <a16:creationId xmlns:a16="http://schemas.microsoft.com/office/drawing/2014/main" id="{950F755A-214A-C943-AC40-76D48BFA4B68}"/>
                </a:ext>
              </a:extLst>
            </p:cNvPr>
            <p:cNvSpPr/>
            <p:nvPr/>
          </p:nvSpPr>
          <p:spPr>
            <a:xfrm>
              <a:off x="4557047" y="2191776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eye1b">
            <a:extLst>
              <a:ext uri="{FF2B5EF4-FFF2-40B4-BE49-F238E27FC236}">
                <a16:creationId xmlns:a16="http://schemas.microsoft.com/office/drawing/2014/main" id="{71F58B55-803B-9A4C-B016-59FC18982FF3}"/>
              </a:ext>
            </a:extLst>
          </p:cNvPr>
          <p:cNvGrpSpPr/>
          <p:nvPr/>
        </p:nvGrpSpPr>
        <p:grpSpPr>
          <a:xfrm>
            <a:off x="6204707" y="2568103"/>
            <a:ext cx="1299980" cy="1299980"/>
            <a:chOff x="6096000" y="1944255"/>
            <a:chExt cx="1484745" cy="148474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4A96B0-65C0-B544-97B6-58E11D2014E2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ye 1b">
              <a:extLst>
                <a:ext uri="{FF2B5EF4-FFF2-40B4-BE49-F238E27FC236}">
                  <a16:creationId xmlns:a16="http://schemas.microsoft.com/office/drawing/2014/main" id="{AB0EF1BF-1CA0-AB46-8D2D-F9775B30F19C}"/>
                </a:ext>
              </a:extLst>
            </p:cNvPr>
            <p:cNvSpPr/>
            <p:nvPr/>
          </p:nvSpPr>
          <p:spPr>
            <a:xfrm>
              <a:off x="6422939" y="20418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eye2a">
            <a:extLst>
              <a:ext uri="{FF2B5EF4-FFF2-40B4-BE49-F238E27FC236}">
                <a16:creationId xmlns:a16="http://schemas.microsoft.com/office/drawing/2014/main" id="{33F62F0D-D3EC-6248-8165-2C7B2980FB4B}"/>
              </a:ext>
            </a:extLst>
          </p:cNvPr>
          <p:cNvGrpSpPr/>
          <p:nvPr/>
        </p:nvGrpSpPr>
        <p:grpSpPr>
          <a:xfrm>
            <a:off x="4727194" y="2567848"/>
            <a:ext cx="1299980" cy="1299980"/>
            <a:chOff x="4379685" y="1944255"/>
            <a:chExt cx="1484745" cy="1484745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A4F7901-0914-6E4B-A4F6-D0B6C633A67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eye 1a">
              <a:extLst>
                <a:ext uri="{FF2B5EF4-FFF2-40B4-BE49-F238E27FC236}">
                  <a16:creationId xmlns:a16="http://schemas.microsoft.com/office/drawing/2014/main" id="{78AE2580-9211-7249-AA6A-8DFB56669B65}"/>
                </a:ext>
              </a:extLst>
            </p:cNvPr>
            <p:cNvSpPr/>
            <p:nvPr/>
          </p:nvSpPr>
          <p:spPr>
            <a:xfrm>
              <a:off x="4501131" y="269107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eye2b">
            <a:extLst>
              <a:ext uri="{FF2B5EF4-FFF2-40B4-BE49-F238E27FC236}">
                <a16:creationId xmlns:a16="http://schemas.microsoft.com/office/drawing/2014/main" id="{29008D03-8925-C744-96A4-ECBB0875DDFA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EBE670D-48C6-284C-8CB6-47AA125B176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eye 1b">
              <a:extLst>
                <a:ext uri="{FF2B5EF4-FFF2-40B4-BE49-F238E27FC236}">
                  <a16:creationId xmlns:a16="http://schemas.microsoft.com/office/drawing/2014/main" id="{4235C479-1CCD-6749-AA8F-40CDAFEC61D9}"/>
                </a:ext>
              </a:extLst>
            </p:cNvPr>
            <p:cNvSpPr/>
            <p:nvPr/>
          </p:nvSpPr>
          <p:spPr>
            <a:xfrm>
              <a:off x="6440821" y="25807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eye3b">
            <a:extLst>
              <a:ext uri="{FF2B5EF4-FFF2-40B4-BE49-F238E27FC236}">
                <a16:creationId xmlns:a16="http://schemas.microsoft.com/office/drawing/2014/main" id="{8A85B97C-0DE6-EB42-8DAF-70AFA77F480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1E0087A-F628-AB41-9138-9BD5AA11F99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ye 1b">
              <a:extLst>
                <a:ext uri="{FF2B5EF4-FFF2-40B4-BE49-F238E27FC236}">
                  <a16:creationId xmlns:a16="http://schemas.microsoft.com/office/drawing/2014/main" id="{C9D78E24-3397-4348-B032-A247376AABD5}"/>
                </a:ext>
              </a:extLst>
            </p:cNvPr>
            <p:cNvSpPr/>
            <p:nvPr/>
          </p:nvSpPr>
          <p:spPr>
            <a:xfrm>
              <a:off x="6372780" y="295900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eye3a">
            <a:extLst>
              <a:ext uri="{FF2B5EF4-FFF2-40B4-BE49-F238E27FC236}">
                <a16:creationId xmlns:a16="http://schemas.microsoft.com/office/drawing/2014/main" id="{11FB960A-78E3-684F-91F9-98D1227BAE34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C43505-C2DB-C14E-8E7C-35F880F8748A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eye 1a">
              <a:extLst>
                <a:ext uri="{FF2B5EF4-FFF2-40B4-BE49-F238E27FC236}">
                  <a16:creationId xmlns:a16="http://schemas.microsoft.com/office/drawing/2014/main" id="{14CF3BB1-E050-644C-B3BC-E8CC9757B137}"/>
                </a:ext>
              </a:extLst>
            </p:cNvPr>
            <p:cNvSpPr/>
            <p:nvPr/>
          </p:nvSpPr>
          <p:spPr>
            <a:xfrm>
              <a:off x="4885196" y="306847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eye4b">
            <a:extLst>
              <a:ext uri="{FF2B5EF4-FFF2-40B4-BE49-F238E27FC236}">
                <a16:creationId xmlns:a16="http://schemas.microsoft.com/office/drawing/2014/main" id="{A6B77722-3708-9A48-AB65-AEA4F647E3A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247C45-2B66-4C41-B31F-D1E86597171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eye 1b">
              <a:extLst>
                <a:ext uri="{FF2B5EF4-FFF2-40B4-BE49-F238E27FC236}">
                  <a16:creationId xmlns:a16="http://schemas.microsoft.com/office/drawing/2014/main" id="{B81B7775-5C5A-6043-B35F-4503B1E2C2A8}"/>
                </a:ext>
              </a:extLst>
            </p:cNvPr>
            <p:cNvSpPr/>
            <p:nvPr/>
          </p:nvSpPr>
          <p:spPr>
            <a:xfrm>
              <a:off x="7090065" y="2166149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eye4a">
            <a:extLst>
              <a:ext uri="{FF2B5EF4-FFF2-40B4-BE49-F238E27FC236}">
                <a16:creationId xmlns:a16="http://schemas.microsoft.com/office/drawing/2014/main" id="{4C706BF4-ADB0-884D-83B9-FD19EAC12F53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111A9C2-2A1A-F84F-97B0-B23714F785CF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eye 1a">
              <a:extLst>
                <a:ext uri="{FF2B5EF4-FFF2-40B4-BE49-F238E27FC236}">
                  <a16:creationId xmlns:a16="http://schemas.microsoft.com/office/drawing/2014/main" id="{69391A1D-5A51-494B-BA78-CB7BE4570E0E}"/>
                </a:ext>
              </a:extLst>
            </p:cNvPr>
            <p:cNvSpPr/>
            <p:nvPr/>
          </p:nvSpPr>
          <p:spPr>
            <a:xfrm>
              <a:off x="5312223" y="238098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eye5b">
            <a:extLst>
              <a:ext uri="{FF2B5EF4-FFF2-40B4-BE49-F238E27FC236}">
                <a16:creationId xmlns:a16="http://schemas.microsoft.com/office/drawing/2014/main" id="{C058096F-689C-234C-9D18-BDA12B925752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92EB6D9-44B4-4343-BF48-6270EBB7B59F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eye 1b">
              <a:extLst>
                <a:ext uri="{FF2B5EF4-FFF2-40B4-BE49-F238E27FC236}">
                  <a16:creationId xmlns:a16="http://schemas.microsoft.com/office/drawing/2014/main" id="{15EAE30D-C870-D54B-AA3E-C4191C1AB73C}"/>
                </a:ext>
              </a:extLst>
            </p:cNvPr>
            <p:cNvSpPr/>
            <p:nvPr/>
          </p:nvSpPr>
          <p:spPr>
            <a:xfrm>
              <a:off x="7268514" y="265701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eye5a">
            <a:extLst>
              <a:ext uri="{FF2B5EF4-FFF2-40B4-BE49-F238E27FC236}">
                <a16:creationId xmlns:a16="http://schemas.microsoft.com/office/drawing/2014/main" id="{1C0F36F7-71F6-1746-BC84-FB39FA9C6A8C}"/>
              </a:ext>
            </a:extLst>
          </p:cNvPr>
          <p:cNvGrpSpPr/>
          <p:nvPr/>
        </p:nvGrpSpPr>
        <p:grpSpPr>
          <a:xfrm>
            <a:off x="4728607" y="2567593"/>
            <a:ext cx="1299980" cy="1299980"/>
            <a:chOff x="4379685" y="1944255"/>
            <a:chExt cx="1484745" cy="1484745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1D60912-13E5-274A-BFFD-821BC8A23E7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eye 1a">
              <a:extLst>
                <a:ext uri="{FF2B5EF4-FFF2-40B4-BE49-F238E27FC236}">
                  <a16:creationId xmlns:a16="http://schemas.microsoft.com/office/drawing/2014/main" id="{B4BC15C7-8FFA-2B48-A59D-B70CD7C19D25}"/>
                </a:ext>
              </a:extLst>
            </p:cNvPr>
            <p:cNvSpPr/>
            <p:nvPr/>
          </p:nvSpPr>
          <p:spPr>
            <a:xfrm>
              <a:off x="5518184" y="262051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eye6b">
            <a:extLst>
              <a:ext uri="{FF2B5EF4-FFF2-40B4-BE49-F238E27FC236}">
                <a16:creationId xmlns:a16="http://schemas.microsoft.com/office/drawing/2014/main" id="{A5770C67-DDCB-4A43-83FC-E191130D335D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67D9EEA-701C-0147-BF27-FF29504E27C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eye 1b">
              <a:extLst>
                <a:ext uri="{FF2B5EF4-FFF2-40B4-BE49-F238E27FC236}">
                  <a16:creationId xmlns:a16="http://schemas.microsoft.com/office/drawing/2014/main" id="{87C9B6BA-F599-A042-8310-A28D04F015FF}"/>
                </a:ext>
              </a:extLst>
            </p:cNvPr>
            <p:cNvSpPr/>
            <p:nvPr/>
          </p:nvSpPr>
          <p:spPr>
            <a:xfrm>
              <a:off x="7024693" y="301943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eye6a">
            <a:extLst>
              <a:ext uri="{FF2B5EF4-FFF2-40B4-BE49-F238E27FC236}">
                <a16:creationId xmlns:a16="http://schemas.microsoft.com/office/drawing/2014/main" id="{7BB9C49F-52F6-F34E-8F91-F8463873B8BC}"/>
              </a:ext>
            </a:extLst>
          </p:cNvPr>
          <p:cNvGrpSpPr/>
          <p:nvPr/>
        </p:nvGrpSpPr>
        <p:grpSpPr>
          <a:xfrm>
            <a:off x="4728607" y="2567338"/>
            <a:ext cx="1299980" cy="1299980"/>
            <a:chOff x="4379685" y="1944255"/>
            <a:chExt cx="1484745" cy="148474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7C1772-3B5B-594D-97E6-9A577F32064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eye 1a">
              <a:extLst>
                <a:ext uri="{FF2B5EF4-FFF2-40B4-BE49-F238E27FC236}">
                  <a16:creationId xmlns:a16="http://schemas.microsoft.com/office/drawing/2014/main" id="{DC319F15-E08E-634E-B74C-35C6372BBB1B}"/>
                </a:ext>
              </a:extLst>
            </p:cNvPr>
            <p:cNvSpPr/>
            <p:nvPr/>
          </p:nvSpPr>
          <p:spPr>
            <a:xfrm>
              <a:off x="5293245" y="301994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eye0a">
            <a:extLst>
              <a:ext uri="{FF2B5EF4-FFF2-40B4-BE49-F238E27FC236}">
                <a16:creationId xmlns:a16="http://schemas.microsoft.com/office/drawing/2014/main" id="{C4123CD5-E1CD-2845-AE6D-D99C7B70629D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BC0B25-0E69-DA42-A309-495345B18D2E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ye 1a">
              <a:extLst>
                <a:ext uri="{FF2B5EF4-FFF2-40B4-BE49-F238E27FC236}">
                  <a16:creationId xmlns:a16="http://schemas.microsoft.com/office/drawing/2014/main" id="{8DC63521-9031-0A43-95DB-29208ECB690A}"/>
                </a:ext>
              </a:extLst>
            </p:cNvPr>
            <p:cNvSpPr/>
            <p:nvPr/>
          </p:nvSpPr>
          <p:spPr>
            <a:xfrm>
              <a:off x="4985491" y="257030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eye0b">
            <a:extLst>
              <a:ext uri="{FF2B5EF4-FFF2-40B4-BE49-F238E27FC236}">
                <a16:creationId xmlns:a16="http://schemas.microsoft.com/office/drawing/2014/main" id="{5C33C077-6B17-3A4D-9AF7-2DF59A41469A}"/>
              </a:ext>
            </a:extLst>
          </p:cNvPr>
          <p:cNvGrpSpPr/>
          <p:nvPr/>
        </p:nvGrpSpPr>
        <p:grpSpPr>
          <a:xfrm>
            <a:off x="6206342" y="2567848"/>
            <a:ext cx="1299980" cy="1299980"/>
            <a:chOff x="6096000" y="1944255"/>
            <a:chExt cx="1484745" cy="14847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1A9E68-5CA5-4048-9525-8AF65362CB3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ye 1b">
              <a:extLst>
                <a:ext uri="{FF2B5EF4-FFF2-40B4-BE49-F238E27FC236}">
                  <a16:creationId xmlns:a16="http://schemas.microsoft.com/office/drawing/2014/main" id="{788B50B3-5092-F343-8C0B-E992227D6823}"/>
                </a:ext>
              </a:extLst>
            </p:cNvPr>
            <p:cNvSpPr/>
            <p:nvPr/>
          </p:nvSpPr>
          <p:spPr>
            <a:xfrm>
              <a:off x="6698301" y="2542267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abbit nose">
            <a:extLst>
              <a:ext uri="{FF2B5EF4-FFF2-40B4-BE49-F238E27FC236}">
                <a16:creationId xmlns:a16="http://schemas.microsoft.com/office/drawing/2014/main" id="{4D0C76CE-3D4A-1044-8B89-A8C1BE677C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8720" y="3722009"/>
            <a:ext cx="2376601" cy="2376601"/>
          </a:xfrm>
          <a:prstGeom prst="rect">
            <a:avLst/>
          </a:prstGeom>
        </p:spPr>
      </p:pic>
      <p:pic>
        <p:nvPicPr>
          <p:cNvPr id="8" name="pig nose">
            <a:extLst>
              <a:ext uri="{FF2B5EF4-FFF2-40B4-BE49-F238E27FC236}">
                <a16:creationId xmlns:a16="http://schemas.microsoft.com/office/drawing/2014/main" id="{8265EB23-6174-044F-8270-9E9C673D522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5338930" y="3634233"/>
            <a:ext cx="1539258" cy="1410987"/>
          </a:xfrm>
          <a:prstGeom prst="rect">
            <a:avLst/>
          </a:prstGeom>
        </p:spPr>
      </p:pic>
      <p:pic>
        <p:nvPicPr>
          <p:cNvPr id="24" name="cat nose">
            <a:extLst>
              <a:ext uri="{FF2B5EF4-FFF2-40B4-BE49-F238E27FC236}">
                <a16:creationId xmlns:a16="http://schemas.microsoft.com/office/drawing/2014/main" id="{8E07E59F-8037-5A42-93EA-5EA0F353375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257" t="26878" r="2623" b="31727"/>
          <a:stretch/>
        </p:blipFill>
        <p:spPr>
          <a:xfrm>
            <a:off x="4333896" y="3962542"/>
            <a:ext cx="3644944" cy="1620273"/>
          </a:xfrm>
          <a:prstGeom prst="rect">
            <a:avLst/>
          </a:prstGeom>
        </p:spPr>
      </p:pic>
      <p:pic>
        <p:nvPicPr>
          <p:cNvPr id="27" name="dog nose">
            <a:extLst>
              <a:ext uri="{FF2B5EF4-FFF2-40B4-BE49-F238E27FC236}">
                <a16:creationId xmlns:a16="http://schemas.microsoft.com/office/drawing/2014/main" id="{F6CE17F3-BFFE-DE47-830F-8AB546A9F5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62811" y="3720169"/>
            <a:ext cx="3543478" cy="3213290"/>
          </a:xfrm>
          <a:prstGeom prst="rect">
            <a:avLst/>
          </a:prstGeom>
        </p:spPr>
      </p:pic>
      <p:pic>
        <p:nvPicPr>
          <p:cNvPr id="97" name="hair">
            <a:extLst>
              <a:ext uri="{FF2B5EF4-FFF2-40B4-BE49-F238E27FC236}">
                <a16:creationId xmlns:a16="http://schemas.microsoft.com/office/drawing/2014/main" id="{F11F970C-5886-AE47-9149-6696B2F5D08D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4262798" y="1138186"/>
            <a:ext cx="3776417" cy="1729138"/>
          </a:xfrm>
          <a:prstGeom prst="rect">
            <a:avLst/>
          </a:prstGeom>
        </p:spPr>
      </p:pic>
      <p:pic>
        <p:nvPicPr>
          <p:cNvPr id="49" name="eyebrows 1">
            <a:extLst>
              <a:ext uri="{FF2B5EF4-FFF2-40B4-BE49-F238E27FC236}">
                <a16:creationId xmlns:a16="http://schemas.microsoft.com/office/drawing/2014/main" id="{C1D53E1C-883A-5147-9411-C6F6B6E45413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1492" r="21481" b="64339"/>
          <a:stretch/>
        </p:blipFill>
        <p:spPr>
          <a:xfrm>
            <a:off x="4825287" y="2044661"/>
            <a:ext cx="2617350" cy="666116"/>
          </a:xfrm>
          <a:prstGeom prst="rect">
            <a:avLst/>
          </a:prstGeom>
        </p:spPr>
      </p:pic>
      <p:pic>
        <p:nvPicPr>
          <p:cNvPr id="47" name="eyebrows 2">
            <a:extLst>
              <a:ext uri="{FF2B5EF4-FFF2-40B4-BE49-F238E27FC236}">
                <a16:creationId xmlns:a16="http://schemas.microsoft.com/office/drawing/2014/main" id="{D954B59D-0C11-9A4C-9263-D94548EA26E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5410" r="7331" b="22356"/>
          <a:stretch/>
        </p:blipFill>
        <p:spPr>
          <a:xfrm>
            <a:off x="4811034" y="2109641"/>
            <a:ext cx="2558933" cy="515409"/>
          </a:xfrm>
          <a:prstGeom prst="rect">
            <a:avLst/>
          </a:prstGeom>
        </p:spPr>
      </p:pic>
      <p:pic>
        <p:nvPicPr>
          <p:cNvPr id="45" name="eyebrows 3">
            <a:extLst>
              <a:ext uri="{FF2B5EF4-FFF2-40B4-BE49-F238E27FC236}">
                <a16:creationId xmlns:a16="http://schemas.microsoft.com/office/drawing/2014/main" id="{29036150-B994-D343-92D3-C173F094068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58100" y="1165943"/>
            <a:ext cx="4670225" cy="1545622"/>
          </a:xfrm>
          <a:prstGeom prst="rect">
            <a:avLst/>
          </a:prstGeom>
        </p:spPr>
      </p:pic>
      <p:pic>
        <p:nvPicPr>
          <p:cNvPr id="41" name="glasses">
            <a:extLst>
              <a:ext uri="{FF2B5EF4-FFF2-40B4-BE49-F238E27FC236}">
                <a16:creationId xmlns:a16="http://schemas.microsoft.com/office/drawing/2014/main" id="{FC3EB080-AFD5-7F42-86A3-6AB35F03644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26161" y="2608783"/>
            <a:ext cx="3155579" cy="12545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350909-AAAB-9C45-92F2-D1E60010194A}"/>
              </a:ext>
            </a:extLst>
          </p:cNvPr>
          <p:cNvSpPr txBox="1"/>
          <p:nvPr/>
        </p:nvSpPr>
        <p:spPr>
          <a:xfrm>
            <a:off x="3099389" y="62007"/>
            <a:ext cx="594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Insert topic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92" name="cp4">
            <a:extLst>
              <a:ext uri="{FF2B5EF4-FFF2-40B4-BE49-F238E27FC236}">
                <a16:creationId xmlns:a16="http://schemas.microsoft.com/office/drawing/2014/main" id="{3CFF5FB1-CB82-E843-AA18-1D8AE3BA7E35}"/>
              </a:ext>
            </a:extLst>
          </p:cNvPr>
          <p:cNvGrpSpPr/>
          <p:nvPr/>
        </p:nvGrpSpPr>
        <p:grpSpPr>
          <a:xfrm>
            <a:off x="9937929" y="98437"/>
            <a:ext cx="2160000" cy="2160000"/>
            <a:chOff x="3259625" y="491599"/>
            <a:chExt cx="1440000" cy="144000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DB8E06E-0D6B-B64A-A132-5C272A00E9C1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70461948-92E8-4544-A354-F8E6B2335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5" name="cp5">
            <a:extLst>
              <a:ext uri="{FF2B5EF4-FFF2-40B4-BE49-F238E27FC236}">
                <a16:creationId xmlns:a16="http://schemas.microsoft.com/office/drawing/2014/main" id="{C8EE0D48-17E8-C14B-BF50-02801B24D40E}"/>
              </a:ext>
            </a:extLst>
          </p:cNvPr>
          <p:cNvGrpSpPr/>
          <p:nvPr/>
        </p:nvGrpSpPr>
        <p:grpSpPr>
          <a:xfrm>
            <a:off x="9937929" y="2359230"/>
            <a:ext cx="2160000" cy="2160000"/>
            <a:chOff x="3259625" y="491599"/>
            <a:chExt cx="1440000" cy="1440000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F11B5D04-5854-6241-AB17-D19D1189850E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C0788D35-3168-8944-ABD3-10993D5E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8" name="cp6">
            <a:extLst>
              <a:ext uri="{FF2B5EF4-FFF2-40B4-BE49-F238E27FC236}">
                <a16:creationId xmlns:a16="http://schemas.microsoft.com/office/drawing/2014/main" id="{1AC124E6-D7AD-D24F-AAD5-787114D1AAF7}"/>
              </a:ext>
            </a:extLst>
          </p:cNvPr>
          <p:cNvGrpSpPr/>
          <p:nvPr/>
        </p:nvGrpSpPr>
        <p:grpSpPr>
          <a:xfrm>
            <a:off x="9936304" y="4612317"/>
            <a:ext cx="2160000" cy="2160000"/>
            <a:chOff x="3259625" y="491599"/>
            <a:chExt cx="1440000" cy="1440000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E0C83B41-2FD0-1B4F-8CA2-F5F3FDF36561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E74959EF-4FBA-FC44-BCAB-6D09F5C1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9" name="cp1r">
            <a:extLst>
              <a:ext uri="{FF2B5EF4-FFF2-40B4-BE49-F238E27FC236}">
                <a16:creationId xmlns:a16="http://schemas.microsoft.com/office/drawing/2014/main" id="{6F2BF8F6-36E8-6F45-A64D-81C356F52F3D}"/>
              </a:ext>
            </a:extLst>
          </p:cNvPr>
          <p:cNvGrpSpPr/>
          <p:nvPr/>
        </p:nvGrpSpPr>
        <p:grpSpPr>
          <a:xfrm>
            <a:off x="100345" y="92381"/>
            <a:ext cx="2160000" cy="2160000"/>
            <a:chOff x="3259625" y="491599"/>
            <a:chExt cx="1440000" cy="1440000"/>
          </a:xfrm>
        </p:grpSpPr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70F16166-5C53-0342-8C09-CCC500791F5F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324ABC0F-3380-814C-B511-CF9C818E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2" name="cp2r">
            <a:extLst>
              <a:ext uri="{FF2B5EF4-FFF2-40B4-BE49-F238E27FC236}">
                <a16:creationId xmlns:a16="http://schemas.microsoft.com/office/drawing/2014/main" id="{A9A21342-8562-B446-948F-BE36C25A6F41}"/>
              </a:ext>
            </a:extLst>
          </p:cNvPr>
          <p:cNvGrpSpPr/>
          <p:nvPr/>
        </p:nvGrpSpPr>
        <p:grpSpPr>
          <a:xfrm>
            <a:off x="100345" y="2353174"/>
            <a:ext cx="2160000" cy="2160000"/>
            <a:chOff x="3259625" y="491599"/>
            <a:chExt cx="1440000" cy="1440000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9F2CF32C-5936-DF48-AEEE-D95FCCE62546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B321A90D-E312-8648-85A2-880D1E0E6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5" name="cp3r">
            <a:extLst>
              <a:ext uri="{FF2B5EF4-FFF2-40B4-BE49-F238E27FC236}">
                <a16:creationId xmlns:a16="http://schemas.microsoft.com/office/drawing/2014/main" id="{3922F828-6018-8F4A-B50B-78AA2151C7E9}"/>
              </a:ext>
            </a:extLst>
          </p:cNvPr>
          <p:cNvGrpSpPr/>
          <p:nvPr/>
        </p:nvGrpSpPr>
        <p:grpSpPr>
          <a:xfrm>
            <a:off x="98720" y="4606261"/>
            <a:ext cx="2160000" cy="2160000"/>
            <a:chOff x="3259625" y="491599"/>
            <a:chExt cx="1440000" cy="1440000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10EF5C3-782A-D948-9CF8-6A514C160D8D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293A3249-5E61-7B4B-8CD1-C60AE11D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ear button">
            <a:extLst>
              <a:ext uri="{FF2B5EF4-FFF2-40B4-BE49-F238E27FC236}">
                <a16:creationId xmlns:a16="http://schemas.microsoft.com/office/drawing/2014/main" id="{77CEFBD1-4CDA-EF4F-A6F5-7BB8A0A6006E}"/>
              </a:ext>
            </a:extLst>
          </p:cNvPr>
          <p:cNvSpPr/>
          <p:nvPr/>
        </p:nvSpPr>
        <p:spPr>
          <a:xfrm>
            <a:off x="8415929" y="154496"/>
            <a:ext cx="1426088" cy="2372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air button">
            <a:extLst>
              <a:ext uri="{FF2B5EF4-FFF2-40B4-BE49-F238E27FC236}">
                <a16:creationId xmlns:a16="http://schemas.microsoft.com/office/drawing/2014/main" id="{5F542879-B8D0-B846-9EB9-C4A0C1233D31}"/>
              </a:ext>
            </a:extLst>
          </p:cNvPr>
          <p:cNvSpPr/>
          <p:nvPr/>
        </p:nvSpPr>
        <p:spPr>
          <a:xfrm>
            <a:off x="2349983" y="98437"/>
            <a:ext cx="1307602" cy="25594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ye change">
            <a:extLst>
              <a:ext uri="{FF2B5EF4-FFF2-40B4-BE49-F238E27FC236}">
                <a16:creationId xmlns:a16="http://schemas.microsoft.com/office/drawing/2014/main" id="{957F4814-EC02-AD43-92A0-529F2B46CE83}"/>
              </a:ext>
            </a:extLst>
          </p:cNvPr>
          <p:cNvSpPr/>
          <p:nvPr/>
        </p:nvSpPr>
        <p:spPr>
          <a:xfrm>
            <a:off x="2391002" y="4233978"/>
            <a:ext cx="1467098" cy="24475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ackground change">
            <a:extLst>
              <a:ext uri="{FF2B5EF4-FFF2-40B4-BE49-F238E27FC236}">
                <a16:creationId xmlns:a16="http://schemas.microsoft.com/office/drawing/2014/main" id="{37059F5E-5BB1-674B-8EDC-37F8F251F4B1}"/>
              </a:ext>
            </a:extLst>
          </p:cNvPr>
          <p:cNvSpPr/>
          <p:nvPr/>
        </p:nvSpPr>
        <p:spPr>
          <a:xfrm>
            <a:off x="8260176" y="4584969"/>
            <a:ext cx="1593158" cy="21185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5" grpId="0" animBg="1"/>
      <p:bldP spid="85" grpId="1" animBg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4">
            <a:extLst>
              <a:ext uri="{FF2B5EF4-FFF2-40B4-BE49-F238E27FC236}">
                <a16:creationId xmlns:a16="http://schemas.microsoft.com/office/drawing/2014/main" id="{E50D59F5-C639-C74B-B1B5-8D7F0419BB3A}"/>
              </a:ext>
            </a:extLst>
          </p:cNvPr>
          <p:cNvSpPr/>
          <p:nvPr/>
        </p:nvSpPr>
        <p:spPr>
          <a:xfrm>
            <a:off x="0" y="-2449"/>
            <a:ext cx="12192000" cy="6860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background 2">
            <a:extLst>
              <a:ext uri="{FF2B5EF4-FFF2-40B4-BE49-F238E27FC236}">
                <a16:creationId xmlns:a16="http://schemas.microsoft.com/office/drawing/2014/main" id="{F1789348-7E5B-5745-AE2A-B63C870AE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7" b="4420"/>
          <a:stretch/>
        </p:blipFill>
        <p:spPr>
          <a:xfrm>
            <a:off x="0" y="-2449"/>
            <a:ext cx="12250125" cy="6860449"/>
          </a:xfrm>
          <a:prstGeom prst="rect">
            <a:avLst/>
          </a:prstGeom>
        </p:spPr>
      </p:pic>
      <p:pic>
        <p:nvPicPr>
          <p:cNvPr id="182" name="background 1">
            <a:extLst>
              <a:ext uri="{FF2B5EF4-FFF2-40B4-BE49-F238E27FC236}">
                <a16:creationId xmlns:a16="http://schemas.microsoft.com/office/drawing/2014/main" id="{205968E2-ED94-CB49-8B35-2793CBBBC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03" r="3412"/>
          <a:stretch/>
        </p:blipFill>
        <p:spPr>
          <a:xfrm>
            <a:off x="-258618" y="-2450"/>
            <a:ext cx="12508743" cy="6860449"/>
          </a:xfrm>
          <a:prstGeom prst="rect">
            <a:avLst/>
          </a:prstGeom>
        </p:spPr>
      </p:pic>
      <p:pic>
        <p:nvPicPr>
          <p:cNvPr id="1026" name="background 3" descr="Sunny Background | OpenGameArt.org">
            <a:extLst>
              <a:ext uri="{FF2B5EF4-FFF2-40B4-BE49-F238E27FC236}">
                <a16:creationId xmlns:a16="http://schemas.microsoft.com/office/drawing/2014/main" id="{5420CB0D-6C74-1947-833C-FFB08F2E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at earb">
            <a:extLst>
              <a:ext uri="{FF2B5EF4-FFF2-40B4-BE49-F238E27FC236}">
                <a16:creationId xmlns:a16="http://schemas.microsoft.com/office/drawing/2014/main" id="{BA1833A1-6BB2-D046-88E2-C9BF8DBF1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34"/>
          <a:stretch/>
        </p:blipFill>
        <p:spPr>
          <a:xfrm rot="485479">
            <a:off x="7061313" y="457936"/>
            <a:ext cx="1502951" cy="1624731"/>
          </a:xfrm>
          <a:prstGeom prst="rect">
            <a:avLst/>
          </a:prstGeom>
        </p:spPr>
      </p:pic>
      <p:pic>
        <p:nvPicPr>
          <p:cNvPr id="89" name="cat ear a">
            <a:extLst>
              <a:ext uri="{FF2B5EF4-FFF2-40B4-BE49-F238E27FC236}">
                <a16:creationId xmlns:a16="http://schemas.microsoft.com/office/drawing/2014/main" id="{22E1B42E-06FE-3240-89FA-99D4C60D5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849"/>
          <a:stretch/>
        </p:blipFill>
        <p:spPr>
          <a:xfrm rot="21078239">
            <a:off x="3520515" y="506219"/>
            <a:ext cx="1532185" cy="1624731"/>
          </a:xfrm>
          <a:prstGeom prst="rect">
            <a:avLst/>
          </a:prstGeom>
        </p:spPr>
      </p:pic>
      <p:pic>
        <p:nvPicPr>
          <p:cNvPr id="19" name="cat ear right">
            <a:extLst>
              <a:ext uri="{FF2B5EF4-FFF2-40B4-BE49-F238E27FC236}">
                <a16:creationId xmlns:a16="http://schemas.microsoft.com/office/drawing/2014/main" id="{8671CDD6-CE2C-5442-AF57-74454612A0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88" r="56671"/>
          <a:stretch/>
        </p:blipFill>
        <p:spPr>
          <a:xfrm rot="202585">
            <a:off x="3427979" y="478760"/>
            <a:ext cx="1599179" cy="2023764"/>
          </a:xfrm>
          <a:prstGeom prst="rect">
            <a:avLst/>
          </a:prstGeom>
        </p:spPr>
      </p:pic>
      <p:pic>
        <p:nvPicPr>
          <p:cNvPr id="91" name="cat ear left">
            <a:extLst>
              <a:ext uri="{FF2B5EF4-FFF2-40B4-BE49-F238E27FC236}">
                <a16:creationId xmlns:a16="http://schemas.microsoft.com/office/drawing/2014/main" id="{828247B0-A6E2-DC47-9DF1-F26C1288DB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824" r="9477"/>
          <a:stretch/>
        </p:blipFill>
        <p:spPr>
          <a:xfrm>
            <a:off x="7124674" y="487389"/>
            <a:ext cx="1527108" cy="2023764"/>
          </a:xfrm>
          <a:prstGeom prst="rect">
            <a:avLst/>
          </a:prstGeom>
        </p:spPr>
      </p:pic>
      <p:pic>
        <p:nvPicPr>
          <p:cNvPr id="21" name="rabbit ear a">
            <a:extLst>
              <a:ext uri="{FF2B5EF4-FFF2-40B4-BE49-F238E27FC236}">
                <a16:creationId xmlns:a16="http://schemas.microsoft.com/office/drawing/2014/main" id="{063BA251-0A21-D54E-A502-D6B22854D1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818"/>
          <a:stretch/>
        </p:blipFill>
        <p:spPr>
          <a:xfrm>
            <a:off x="3421046" y="192950"/>
            <a:ext cx="1307603" cy="1639807"/>
          </a:xfrm>
          <a:prstGeom prst="rect">
            <a:avLst/>
          </a:prstGeom>
        </p:spPr>
      </p:pic>
      <p:pic>
        <p:nvPicPr>
          <p:cNvPr id="94" name="rabbit ear b">
            <a:extLst>
              <a:ext uri="{FF2B5EF4-FFF2-40B4-BE49-F238E27FC236}">
                <a16:creationId xmlns:a16="http://schemas.microsoft.com/office/drawing/2014/main" id="{6E34D779-6E22-F54C-84A1-C97F9B5E1B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99"/>
          <a:stretch/>
        </p:blipFill>
        <p:spPr>
          <a:xfrm>
            <a:off x="7364393" y="198648"/>
            <a:ext cx="1311142" cy="1607482"/>
          </a:xfrm>
          <a:prstGeom prst="rect">
            <a:avLst/>
          </a:prstGeom>
        </p:spPr>
      </p:pic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5AFE3CA-2D0B-D042-A7C2-88CB2C235048}"/>
              </a:ext>
            </a:extLst>
          </p:cNvPr>
          <p:cNvGrpSpPr/>
          <p:nvPr/>
        </p:nvGrpSpPr>
        <p:grpSpPr>
          <a:xfrm>
            <a:off x="2784419" y="719850"/>
            <a:ext cx="6598511" cy="6138150"/>
            <a:chOff x="2815033" y="607830"/>
            <a:chExt cx="6598511" cy="6138150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364021F1-759C-554D-8D95-4D77F4069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15033" y="607830"/>
              <a:ext cx="6598511" cy="6138150"/>
            </a:xfrm>
            <a:prstGeom prst="rect">
              <a:avLst/>
            </a:prstGeom>
          </p:spPr>
        </p:pic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E422B82-DC90-314F-8796-34411BB578A5}"/>
                </a:ext>
              </a:extLst>
            </p:cNvPr>
            <p:cNvSpPr/>
            <p:nvPr/>
          </p:nvSpPr>
          <p:spPr>
            <a:xfrm>
              <a:off x="4608704" y="2444079"/>
              <a:ext cx="3127088" cy="3914191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44279FF1-2761-BC41-911C-A94831EE667C}"/>
                </a:ext>
              </a:extLst>
            </p:cNvPr>
            <p:cNvSpPr/>
            <p:nvPr/>
          </p:nvSpPr>
          <p:spPr>
            <a:xfrm>
              <a:off x="4380861" y="2652107"/>
              <a:ext cx="1715140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C0E92EC-A8C7-9842-BB56-E3FB44E5A27F}"/>
                </a:ext>
              </a:extLst>
            </p:cNvPr>
            <p:cNvSpPr/>
            <p:nvPr/>
          </p:nvSpPr>
          <p:spPr>
            <a:xfrm>
              <a:off x="6224893" y="2731348"/>
              <a:ext cx="1715140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AA50306-893D-6E49-B4DF-2ACDA443F8FD}"/>
                </a:ext>
              </a:extLst>
            </p:cNvPr>
            <p:cNvSpPr/>
            <p:nvPr/>
          </p:nvSpPr>
          <p:spPr>
            <a:xfrm>
              <a:off x="5179506" y="1599594"/>
              <a:ext cx="1809186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5112035-8810-D443-9386-CE07EF161620}"/>
                </a:ext>
              </a:extLst>
            </p:cNvPr>
            <p:cNvSpPr/>
            <p:nvPr/>
          </p:nvSpPr>
          <p:spPr>
            <a:xfrm>
              <a:off x="5008987" y="2167672"/>
              <a:ext cx="519631" cy="780994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D3A29B26-A540-5746-970E-5344E2BF0D73}"/>
                </a:ext>
              </a:extLst>
            </p:cNvPr>
            <p:cNvSpPr/>
            <p:nvPr/>
          </p:nvSpPr>
          <p:spPr>
            <a:xfrm>
              <a:off x="6675061" y="2179390"/>
              <a:ext cx="519631" cy="780994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3E9EA58-12C0-EF4D-AB2A-7D7683384D48}"/>
                </a:ext>
              </a:extLst>
            </p:cNvPr>
            <p:cNvSpPr/>
            <p:nvPr/>
          </p:nvSpPr>
          <p:spPr>
            <a:xfrm>
              <a:off x="4228292" y="3353182"/>
              <a:ext cx="519631" cy="1343983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7355AD01-9980-E148-B1AE-20A7A5329FBC}"/>
                </a:ext>
              </a:extLst>
            </p:cNvPr>
            <p:cNvSpPr/>
            <p:nvPr/>
          </p:nvSpPr>
          <p:spPr>
            <a:xfrm rot="20150061">
              <a:off x="4433988" y="4241829"/>
              <a:ext cx="519631" cy="1343983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4BFA6558-37FC-A741-A425-E6F775111EDD}"/>
                </a:ext>
              </a:extLst>
            </p:cNvPr>
            <p:cNvSpPr/>
            <p:nvPr/>
          </p:nvSpPr>
          <p:spPr>
            <a:xfrm rot="16770912">
              <a:off x="5485365" y="5080396"/>
              <a:ext cx="846061" cy="1718441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mouth 2">
            <a:extLst>
              <a:ext uri="{FF2B5EF4-FFF2-40B4-BE49-F238E27FC236}">
                <a16:creationId xmlns:a16="http://schemas.microsoft.com/office/drawing/2014/main" id="{B8C62FFE-2B74-394C-8B91-EDF22FDC5E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4101" y="4378927"/>
            <a:ext cx="1956853" cy="1998784"/>
          </a:xfrm>
          <a:prstGeom prst="rect">
            <a:avLst/>
          </a:prstGeom>
        </p:spPr>
      </p:pic>
      <p:pic>
        <p:nvPicPr>
          <p:cNvPr id="9" name="mouth 3">
            <a:extLst>
              <a:ext uri="{FF2B5EF4-FFF2-40B4-BE49-F238E27FC236}">
                <a16:creationId xmlns:a16="http://schemas.microsoft.com/office/drawing/2014/main" id="{C482350C-B3C4-2D4B-908D-CA0AFB17DE3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 rot="21372554">
            <a:off x="4934650" y="4515923"/>
            <a:ext cx="2555774" cy="1380256"/>
          </a:xfrm>
          <a:prstGeom prst="rect">
            <a:avLst/>
          </a:prstGeom>
        </p:spPr>
      </p:pic>
      <p:pic>
        <p:nvPicPr>
          <p:cNvPr id="4" name="mouth  1">
            <a:extLst>
              <a:ext uri="{FF2B5EF4-FFF2-40B4-BE49-F238E27FC236}">
                <a16:creationId xmlns:a16="http://schemas.microsoft.com/office/drawing/2014/main" id="{04CB548E-96D0-C147-9500-03FB040FFD0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478376" y="4541650"/>
            <a:ext cx="1565865" cy="1802566"/>
          </a:xfrm>
          <a:prstGeom prst="rect">
            <a:avLst/>
          </a:prstGeom>
        </p:spPr>
      </p:pic>
      <p:pic>
        <p:nvPicPr>
          <p:cNvPr id="23" name="mouth 4">
            <a:extLst>
              <a:ext uri="{FF2B5EF4-FFF2-40B4-BE49-F238E27FC236}">
                <a16:creationId xmlns:a16="http://schemas.microsoft.com/office/drawing/2014/main" id="{BB97ACD7-BC33-814D-8E68-39ACE4EED8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0889" y="4507907"/>
            <a:ext cx="2282598" cy="1738698"/>
          </a:xfrm>
          <a:prstGeom prst="rect">
            <a:avLst/>
          </a:prstGeom>
        </p:spPr>
      </p:pic>
      <p:pic>
        <p:nvPicPr>
          <p:cNvPr id="25" name="mouth 5">
            <a:extLst>
              <a:ext uri="{FF2B5EF4-FFF2-40B4-BE49-F238E27FC236}">
                <a16:creationId xmlns:a16="http://schemas.microsoft.com/office/drawing/2014/main" id="{8D06BEB2-FAD5-ED45-9381-6E69916CD4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1018" y="4666489"/>
            <a:ext cx="2339776" cy="1512294"/>
          </a:xfrm>
          <a:prstGeom prst="rect">
            <a:avLst/>
          </a:prstGeom>
        </p:spPr>
      </p:pic>
      <p:pic>
        <p:nvPicPr>
          <p:cNvPr id="29" name="mouth 6">
            <a:extLst>
              <a:ext uri="{FF2B5EF4-FFF2-40B4-BE49-F238E27FC236}">
                <a16:creationId xmlns:a16="http://schemas.microsoft.com/office/drawing/2014/main" id="{B59FC350-E707-8242-A128-6F5D6D67AA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7090" y="4867611"/>
            <a:ext cx="2671318" cy="1824315"/>
          </a:xfrm>
          <a:prstGeom prst="rect">
            <a:avLst/>
          </a:prstGeom>
        </p:spPr>
      </p:pic>
      <p:pic>
        <p:nvPicPr>
          <p:cNvPr id="38" name="nose 1">
            <a:extLst>
              <a:ext uri="{FF2B5EF4-FFF2-40B4-BE49-F238E27FC236}">
                <a16:creationId xmlns:a16="http://schemas.microsoft.com/office/drawing/2014/main" id="{8AEF6CDF-2F6B-C140-90F8-5B3C47E9805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6752" b="85830"/>
          <a:stretch/>
        </p:blipFill>
        <p:spPr>
          <a:xfrm>
            <a:off x="5742734" y="3670988"/>
            <a:ext cx="812032" cy="974346"/>
          </a:xfrm>
          <a:prstGeom prst="rect">
            <a:avLst/>
          </a:prstGeom>
        </p:spPr>
      </p:pic>
      <p:pic>
        <p:nvPicPr>
          <p:cNvPr id="37" name="nose 2">
            <a:extLst>
              <a:ext uri="{FF2B5EF4-FFF2-40B4-BE49-F238E27FC236}">
                <a16:creationId xmlns:a16="http://schemas.microsoft.com/office/drawing/2014/main" id="{C15FD641-3048-8046-AA69-B08D5EA88B2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062" t="88741" r="86391" b="-1028"/>
          <a:stretch/>
        </p:blipFill>
        <p:spPr>
          <a:xfrm>
            <a:off x="5844789" y="3900803"/>
            <a:ext cx="622697" cy="684166"/>
          </a:xfrm>
          <a:prstGeom prst="rect">
            <a:avLst/>
          </a:prstGeom>
        </p:spPr>
      </p:pic>
      <p:pic>
        <p:nvPicPr>
          <p:cNvPr id="39" name="nose 3">
            <a:extLst>
              <a:ext uri="{FF2B5EF4-FFF2-40B4-BE49-F238E27FC236}">
                <a16:creationId xmlns:a16="http://schemas.microsoft.com/office/drawing/2014/main" id="{BEFA04C0-A881-944A-9BF1-E2A70991F5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964" r="-6493"/>
          <a:stretch/>
        </p:blipFill>
        <p:spPr>
          <a:xfrm>
            <a:off x="5542636" y="3725846"/>
            <a:ext cx="1180544" cy="1137356"/>
          </a:xfrm>
          <a:prstGeom prst="rect">
            <a:avLst/>
          </a:prstGeom>
        </p:spPr>
      </p:pic>
      <p:grpSp>
        <p:nvGrpSpPr>
          <p:cNvPr id="162" name="big eye0a">
            <a:extLst>
              <a:ext uri="{FF2B5EF4-FFF2-40B4-BE49-F238E27FC236}">
                <a16:creationId xmlns:a16="http://schemas.microsoft.com/office/drawing/2014/main" id="{222D3DA3-9CF1-AB45-AAAE-748258F0368E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2BCB932-2BA6-0B4B-93F4-5F2ECF16F66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eye 1a">
              <a:extLst>
                <a:ext uri="{FF2B5EF4-FFF2-40B4-BE49-F238E27FC236}">
                  <a16:creationId xmlns:a16="http://schemas.microsoft.com/office/drawing/2014/main" id="{818885B8-6083-6D4C-A5EF-1C41FBC8164F}"/>
                </a:ext>
              </a:extLst>
            </p:cNvPr>
            <p:cNvSpPr/>
            <p:nvPr/>
          </p:nvSpPr>
          <p:spPr>
            <a:xfrm>
              <a:off x="4741208" y="229018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big eye0b">
            <a:extLst>
              <a:ext uri="{FF2B5EF4-FFF2-40B4-BE49-F238E27FC236}">
                <a16:creationId xmlns:a16="http://schemas.microsoft.com/office/drawing/2014/main" id="{540427A7-917B-4549-8EBD-92C7A3F3A47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13EB8917-A5EF-1645-9FB9-CF1B0B31BF8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eye 1b">
              <a:extLst>
                <a:ext uri="{FF2B5EF4-FFF2-40B4-BE49-F238E27FC236}">
                  <a16:creationId xmlns:a16="http://schemas.microsoft.com/office/drawing/2014/main" id="{D2281273-35E7-0549-965C-A1BC60944FED}"/>
                </a:ext>
              </a:extLst>
            </p:cNvPr>
            <p:cNvSpPr/>
            <p:nvPr/>
          </p:nvSpPr>
          <p:spPr>
            <a:xfrm>
              <a:off x="645472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big eye2a">
            <a:extLst>
              <a:ext uri="{FF2B5EF4-FFF2-40B4-BE49-F238E27FC236}">
                <a16:creationId xmlns:a16="http://schemas.microsoft.com/office/drawing/2014/main" id="{9F0CFE1E-9D85-814F-B4F0-5BD60233DE6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6A6AFFD-03CC-3646-A6D3-02B4C3ADEB3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eye 1a">
              <a:extLst>
                <a:ext uri="{FF2B5EF4-FFF2-40B4-BE49-F238E27FC236}">
                  <a16:creationId xmlns:a16="http://schemas.microsoft.com/office/drawing/2014/main" id="{DEF41518-B98B-F04C-949A-C34443D5FB95}"/>
                </a:ext>
              </a:extLst>
            </p:cNvPr>
            <p:cNvSpPr/>
            <p:nvPr/>
          </p:nvSpPr>
          <p:spPr>
            <a:xfrm>
              <a:off x="4443498" y="231144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big eye2b">
            <a:extLst>
              <a:ext uri="{FF2B5EF4-FFF2-40B4-BE49-F238E27FC236}">
                <a16:creationId xmlns:a16="http://schemas.microsoft.com/office/drawing/2014/main" id="{EE38B920-F743-8545-B977-5E53C81AE76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7207B58-90D7-C34A-8782-14D9C19FA47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eye 1b">
              <a:extLst>
                <a:ext uri="{FF2B5EF4-FFF2-40B4-BE49-F238E27FC236}">
                  <a16:creationId xmlns:a16="http://schemas.microsoft.com/office/drawing/2014/main" id="{0BB71D37-6208-6A4C-B62A-543163878BDB}"/>
                </a:ext>
              </a:extLst>
            </p:cNvPr>
            <p:cNvSpPr/>
            <p:nvPr/>
          </p:nvSpPr>
          <p:spPr>
            <a:xfrm>
              <a:off x="6305866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big eye3a">
            <a:extLst>
              <a:ext uri="{FF2B5EF4-FFF2-40B4-BE49-F238E27FC236}">
                <a16:creationId xmlns:a16="http://schemas.microsoft.com/office/drawing/2014/main" id="{0420F186-72EB-1B49-A6CF-E172ED6FDD5A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AA50EA5-45D0-8C43-B0B3-1089121BC892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eye 1a">
              <a:extLst>
                <a:ext uri="{FF2B5EF4-FFF2-40B4-BE49-F238E27FC236}">
                  <a16:creationId xmlns:a16="http://schemas.microsoft.com/office/drawing/2014/main" id="{AD8C1AC8-CF53-754D-916F-1C756CB13DA1}"/>
                </a:ext>
              </a:extLst>
            </p:cNvPr>
            <p:cNvSpPr/>
            <p:nvPr/>
          </p:nvSpPr>
          <p:spPr>
            <a:xfrm>
              <a:off x="461361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big eye3b">
            <a:extLst>
              <a:ext uri="{FF2B5EF4-FFF2-40B4-BE49-F238E27FC236}">
                <a16:creationId xmlns:a16="http://schemas.microsoft.com/office/drawing/2014/main" id="{601E7567-CC7B-FB45-89C8-498DF6D089B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8E6992D-6DD2-2C4C-BA50-2EC2545D3C9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ye 1b">
              <a:extLst>
                <a:ext uri="{FF2B5EF4-FFF2-40B4-BE49-F238E27FC236}">
                  <a16:creationId xmlns:a16="http://schemas.microsoft.com/office/drawing/2014/main" id="{85C43C52-3C3C-8E48-99B2-802E0ABDEDC9}"/>
                </a:ext>
              </a:extLst>
            </p:cNvPr>
            <p:cNvSpPr/>
            <p:nvPr/>
          </p:nvSpPr>
          <p:spPr>
            <a:xfrm>
              <a:off x="6369661" y="24599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big eye1a">
            <a:extLst>
              <a:ext uri="{FF2B5EF4-FFF2-40B4-BE49-F238E27FC236}">
                <a16:creationId xmlns:a16="http://schemas.microsoft.com/office/drawing/2014/main" id="{5905F7CA-2EB7-B14D-88A0-FA9287C6B1B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B4FED7F-FDB2-FE43-AC5D-A1F94A4E7419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eye 1a">
              <a:extLst>
                <a:ext uri="{FF2B5EF4-FFF2-40B4-BE49-F238E27FC236}">
                  <a16:creationId xmlns:a16="http://schemas.microsoft.com/office/drawing/2014/main" id="{C00D728B-48C2-F64C-BB59-3C2C05F249BF}"/>
                </a:ext>
              </a:extLst>
            </p:cNvPr>
            <p:cNvSpPr/>
            <p:nvPr/>
          </p:nvSpPr>
          <p:spPr>
            <a:xfrm>
              <a:off x="4549823" y="205626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big eye1b">
            <a:extLst>
              <a:ext uri="{FF2B5EF4-FFF2-40B4-BE49-F238E27FC236}">
                <a16:creationId xmlns:a16="http://schemas.microsoft.com/office/drawing/2014/main" id="{58F1FCDF-1530-9B46-B742-5F714B077710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B7A6A89-7D93-C541-8B4A-A4FDA7BBBB9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eye 1b">
              <a:extLst>
                <a:ext uri="{FF2B5EF4-FFF2-40B4-BE49-F238E27FC236}">
                  <a16:creationId xmlns:a16="http://schemas.microsoft.com/office/drawing/2014/main" id="{4D8CB82C-9F38-1547-A0B9-9538087ED57F}"/>
                </a:ext>
              </a:extLst>
            </p:cNvPr>
            <p:cNvSpPr/>
            <p:nvPr/>
          </p:nvSpPr>
          <p:spPr>
            <a:xfrm>
              <a:off x="6369661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big eye5a">
            <a:extLst>
              <a:ext uri="{FF2B5EF4-FFF2-40B4-BE49-F238E27FC236}">
                <a16:creationId xmlns:a16="http://schemas.microsoft.com/office/drawing/2014/main" id="{A3B0C183-FD00-A743-BE37-87C164F1038B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39D854C5-A1A3-BC42-BACA-61160A03CA5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eye 1a">
              <a:extLst>
                <a:ext uri="{FF2B5EF4-FFF2-40B4-BE49-F238E27FC236}">
                  <a16:creationId xmlns:a16="http://schemas.microsoft.com/office/drawing/2014/main" id="{036E1A1C-94DE-744D-837D-846BC1932E98}"/>
                </a:ext>
              </a:extLst>
            </p:cNvPr>
            <p:cNvSpPr/>
            <p:nvPr/>
          </p:nvSpPr>
          <p:spPr>
            <a:xfrm>
              <a:off x="5017653" y="226891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big eye5b">
            <a:extLst>
              <a:ext uri="{FF2B5EF4-FFF2-40B4-BE49-F238E27FC236}">
                <a16:creationId xmlns:a16="http://schemas.microsoft.com/office/drawing/2014/main" id="{115D4593-0DFF-FD4B-A73F-D348B3CF83FA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0BB2D70-1B6F-8844-AC81-E2C24BC1BDF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eye 1b">
              <a:extLst>
                <a:ext uri="{FF2B5EF4-FFF2-40B4-BE49-F238E27FC236}">
                  <a16:creationId xmlns:a16="http://schemas.microsoft.com/office/drawing/2014/main" id="{8CFAE890-821C-EF44-B314-3F02247DB287}"/>
                </a:ext>
              </a:extLst>
            </p:cNvPr>
            <p:cNvSpPr/>
            <p:nvPr/>
          </p:nvSpPr>
          <p:spPr>
            <a:xfrm>
              <a:off x="675243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big eye6a">
            <a:extLst>
              <a:ext uri="{FF2B5EF4-FFF2-40B4-BE49-F238E27FC236}">
                <a16:creationId xmlns:a16="http://schemas.microsoft.com/office/drawing/2014/main" id="{5B61A12B-AE62-5F49-8B75-EE30F9D6237F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0212DFE-34A0-EF42-BDA7-4B67337CF765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eye 1a">
              <a:extLst>
                <a:ext uri="{FF2B5EF4-FFF2-40B4-BE49-F238E27FC236}">
                  <a16:creationId xmlns:a16="http://schemas.microsoft.com/office/drawing/2014/main" id="{74C9B197-47ED-C546-9F6A-058389AE74FC}"/>
                </a:ext>
              </a:extLst>
            </p:cNvPr>
            <p:cNvSpPr/>
            <p:nvPr/>
          </p:nvSpPr>
          <p:spPr>
            <a:xfrm>
              <a:off x="482626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big eye6b">
            <a:extLst>
              <a:ext uri="{FF2B5EF4-FFF2-40B4-BE49-F238E27FC236}">
                <a16:creationId xmlns:a16="http://schemas.microsoft.com/office/drawing/2014/main" id="{D73DECEF-6AE3-AA49-90FB-455B2C48BC0C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62944AA-2D6B-484C-BEA1-01C188CE28E7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eye 1b">
              <a:extLst>
                <a:ext uri="{FF2B5EF4-FFF2-40B4-BE49-F238E27FC236}">
                  <a16:creationId xmlns:a16="http://schemas.microsoft.com/office/drawing/2014/main" id="{B8FC541A-5624-C84D-BDC2-AB0444B46862}"/>
                </a:ext>
              </a:extLst>
            </p:cNvPr>
            <p:cNvSpPr/>
            <p:nvPr/>
          </p:nvSpPr>
          <p:spPr>
            <a:xfrm>
              <a:off x="6667371" y="2523770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big eye4a">
            <a:extLst>
              <a:ext uri="{FF2B5EF4-FFF2-40B4-BE49-F238E27FC236}">
                <a16:creationId xmlns:a16="http://schemas.microsoft.com/office/drawing/2014/main" id="{16D5A3D8-042A-2A46-89E8-33568C513EC0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3E213D8-FBAB-9245-8339-C44C4747004D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eye 1a">
              <a:extLst>
                <a:ext uri="{FF2B5EF4-FFF2-40B4-BE49-F238E27FC236}">
                  <a16:creationId xmlns:a16="http://schemas.microsoft.com/office/drawing/2014/main" id="{12C3B6EF-00C9-7B4F-B6EF-207B004D2371}"/>
                </a:ext>
              </a:extLst>
            </p:cNvPr>
            <p:cNvSpPr/>
            <p:nvPr/>
          </p:nvSpPr>
          <p:spPr>
            <a:xfrm>
              <a:off x="4826268" y="207753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big eye4b">
            <a:extLst>
              <a:ext uri="{FF2B5EF4-FFF2-40B4-BE49-F238E27FC236}">
                <a16:creationId xmlns:a16="http://schemas.microsoft.com/office/drawing/2014/main" id="{EA2130DC-3905-B04E-B1C7-A73106DBF17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5187BC3-7B14-934B-BC40-6DBDD9B5D6F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eye 1b">
              <a:extLst>
                <a:ext uri="{FF2B5EF4-FFF2-40B4-BE49-F238E27FC236}">
                  <a16:creationId xmlns:a16="http://schemas.microsoft.com/office/drawing/2014/main" id="{554C661A-6C7F-314C-9669-57796722ABE2}"/>
                </a:ext>
              </a:extLst>
            </p:cNvPr>
            <p:cNvSpPr/>
            <p:nvPr/>
          </p:nvSpPr>
          <p:spPr>
            <a:xfrm>
              <a:off x="6603576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ear b">
            <a:extLst>
              <a:ext uri="{FF2B5EF4-FFF2-40B4-BE49-F238E27FC236}">
                <a16:creationId xmlns:a16="http://schemas.microsoft.com/office/drawing/2014/main" id="{7E718472-0893-EF4F-B744-DFA5EDC3089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452" t="4331" r="26703" b="2152"/>
          <a:stretch/>
        </p:blipFill>
        <p:spPr>
          <a:xfrm>
            <a:off x="7934341" y="2950457"/>
            <a:ext cx="702364" cy="1053236"/>
          </a:xfrm>
          <a:prstGeom prst="rect">
            <a:avLst/>
          </a:prstGeom>
        </p:spPr>
      </p:pic>
      <p:pic>
        <p:nvPicPr>
          <p:cNvPr id="87" name="ear a">
            <a:extLst>
              <a:ext uri="{FF2B5EF4-FFF2-40B4-BE49-F238E27FC236}">
                <a16:creationId xmlns:a16="http://schemas.microsoft.com/office/drawing/2014/main" id="{F4311078-AF64-624E-BEA9-5B7A4E8B40F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452" t="4331" r="26703" b="2152"/>
          <a:stretch/>
        </p:blipFill>
        <p:spPr>
          <a:xfrm flipH="1">
            <a:off x="3586101" y="2948302"/>
            <a:ext cx="702364" cy="1053236"/>
          </a:xfrm>
          <a:prstGeom prst="rect">
            <a:avLst/>
          </a:prstGeom>
        </p:spPr>
      </p:pic>
      <p:grpSp>
        <p:nvGrpSpPr>
          <p:cNvPr id="93" name="eye1a">
            <a:extLst>
              <a:ext uri="{FF2B5EF4-FFF2-40B4-BE49-F238E27FC236}">
                <a16:creationId xmlns:a16="http://schemas.microsoft.com/office/drawing/2014/main" id="{41829BB8-E3E5-0E4A-A9C5-EBA097A65AF2}"/>
              </a:ext>
            </a:extLst>
          </p:cNvPr>
          <p:cNvGrpSpPr/>
          <p:nvPr/>
        </p:nvGrpSpPr>
        <p:grpSpPr>
          <a:xfrm>
            <a:off x="4728607" y="2568103"/>
            <a:ext cx="1299980" cy="1299980"/>
            <a:chOff x="4379685" y="1944255"/>
            <a:chExt cx="1484745" cy="1484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E6A619-447D-F548-8FB7-FCC236E73BEC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ye 1a">
              <a:extLst>
                <a:ext uri="{FF2B5EF4-FFF2-40B4-BE49-F238E27FC236}">
                  <a16:creationId xmlns:a16="http://schemas.microsoft.com/office/drawing/2014/main" id="{950F755A-214A-C943-AC40-76D48BFA4B68}"/>
                </a:ext>
              </a:extLst>
            </p:cNvPr>
            <p:cNvSpPr/>
            <p:nvPr/>
          </p:nvSpPr>
          <p:spPr>
            <a:xfrm>
              <a:off x="4557047" y="2191776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eye1b">
            <a:extLst>
              <a:ext uri="{FF2B5EF4-FFF2-40B4-BE49-F238E27FC236}">
                <a16:creationId xmlns:a16="http://schemas.microsoft.com/office/drawing/2014/main" id="{71F58B55-803B-9A4C-B016-59FC18982FF3}"/>
              </a:ext>
            </a:extLst>
          </p:cNvPr>
          <p:cNvGrpSpPr/>
          <p:nvPr/>
        </p:nvGrpSpPr>
        <p:grpSpPr>
          <a:xfrm>
            <a:off x="6204707" y="2568103"/>
            <a:ext cx="1299980" cy="1299980"/>
            <a:chOff x="6096000" y="1944255"/>
            <a:chExt cx="1484745" cy="148474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4A96B0-65C0-B544-97B6-58E11D2014E2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ye 1b">
              <a:extLst>
                <a:ext uri="{FF2B5EF4-FFF2-40B4-BE49-F238E27FC236}">
                  <a16:creationId xmlns:a16="http://schemas.microsoft.com/office/drawing/2014/main" id="{AB0EF1BF-1CA0-AB46-8D2D-F9775B30F19C}"/>
                </a:ext>
              </a:extLst>
            </p:cNvPr>
            <p:cNvSpPr/>
            <p:nvPr/>
          </p:nvSpPr>
          <p:spPr>
            <a:xfrm>
              <a:off x="6422939" y="20418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eye2a">
            <a:extLst>
              <a:ext uri="{FF2B5EF4-FFF2-40B4-BE49-F238E27FC236}">
                <a16:creationId xmlns:a16="http://schemas.microsoft.com/office/drawing/2014/main" id="{33F62F0D-D3EC-6248-8165-2C7B2980FB4B}"/>
              </a:ext>
            </a:extLst>
          </p:cNvPr>
          <p:cNvGrpSpPr/>
          <p:nvPr/>
        </p:nvGrpSpPr>
        <p:grpSpPr>
          <a:xfrm>
            <a:off x="4727194" y="2567848"/>
            <a:ext cx="1299980" cy="1299980"/>
            <a:chOff x="4379685" y="1944255"/>
            <a:chExt cx="1484745" cy="1484745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A4F7901-0914-6E4B-A4F6-D0B6C633A67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eye 1a">
              <a:extLst>
                <a:ext uri="{FF2B5EF4-FFF2-40B4-BE49-F238E27FC236}">
                  <a16:creationId xmlns:a16="http://schemas.microsoft.com/office/drawing/2014/main" id="{78AE2580-9211-7249-AA6A-8DFB56669B65}"/>
                </a:ext>
              </a:extLst>
            </p:cNvPr>
            <p:cNvSpPr/>
            <p:nvPr/>
          </p:nvSpPr>
          <p:spPr>
            <a:xfrm>
              <a:off x="4501131" y="269107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eye2b">
            <a:extLst>
              <a:ext uri="{FF2B5EF4-FFF2-40B4-BE49-F238E27FC236}">
                <a16:creationId xmlns:a16="http://schemas.microsoft.com/office/drawing/2014/main" id="{29008D03-8925-C744-96A4-ECBB0875DDFA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EBE670D-48C6-284C-8CB6-47AA125B176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eye 1b">
              <a:extLst>
                <a:ext uri="{FF2B5EF4-FFF2-40B4-BE49-F238E27FC236}">
                  <a16:creationId xmlns:a16="http://schemas.microsoft.com/office/drawing/2014/main" id="{4235C479-1CCD-6749-AA8F-40CDAFEC61D9}"/>
                </a:ext>
              </a:extLst>
            </p:cNvPr>
            <p:cNvSpPr/>
            <p:nvPr/>
          </p:nvSpPr>
          <p:spPr>
            <a:xfrm>
              <a:off x="6440821" y="25807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eye3b">
            <a:extLst>
              <a:ext uri="{FF2B5EF4-FFF2-40B4-BE49-F238E27FC236}">
                <a16:creationId xmlns:a16="http://schemas.microsoft.com/office/drawing/2014/main" id="{8A85B97C-0DE6-EB42-8DAF-70AFA77F480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1E0087A-F628-AB41-9138-9BD5AA11F99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ye 1b">
              <a:extLst>
                <a:ext uri="{FF2B5EF4-FFF2-40B4-BE49-F238E27FC236}">
                  <a16:creationId xmlns:a16="http://schemas.microsoft.com/office/drawing/2014/main" id="{C9D78E24-3397-4348-B032-A247376AABD5}"/>
                </a:ext>
              </a:extLst>
            </p:cNvPr>
            <p:cNvSpPr/>
            <p:nvPr/>
          </p:nvSpPr>
          <p:spPr>
            <a:xfrm>
              <a:off x="6372780" y="295900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eye3a">
            <a:extLst>
              <a:ext uri="{FF2B5EF4-FFF2-40B4-BE49-F238E27FC236}">
                <a16:creationId xmlns:a16="http://schemas.microsoft.com/office/drawing/2014/main" id="{11FB960A-78E3-684F-91F9-98D1227BAE34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C43505-C2DB-C14E-8E7C-35F880F8748A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eye 1a">
              <a:extLst>
                <a:ext uri="{FF2B5EF4-FFF2-40B4-BE49-F238E27FC236}">
                  <a16:creationId xmlns:a16="http://schemas.microsoft.com/office/drawing/2014/main" id="{14CF3BB1-E050-644C-B3BC-E8CC9757B137}"/>
                </a:ext>
              </a:extLst>
            </p:cNvPr>
            <p:cNvSpPr/>
            <p:nvPr/>
          </p:nvSpPr>
          <p:spPr>
            <a:xfrm>
              <a:off x="4885196" y="306847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eye4b">
            <a:extLst>
              <a:ext uri="{FF2B5EF4-FFF2-40B4-BE49-F238E27FC236}">
                <a16:creationId xmlns:a16="http://schemas.microsoft.com/office/drawing/2014/main" id="{A6B77722-3708-9A48-AB65-AEA4F647E3A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247C45-2B66-4C41-B31F-D1E86597171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eye 1b">
              <a:extLst>
                <a:ext uri="{FF2B5EF4-FFF2-40B4-BE49-F238E27FC236}">
                  <a16:creationId xmlns:a16="http://schemas.microsoft.com/office/drawing/2014/main" id="{B81B7775-5C5A-6043-B35F-4503B1E2C2A8}"/>
                </a:ext>
              </a:extLst>
            </p:cNvPr>
            <p:cNvSpPr/>
            <p:nvPr/>
          </p:nvSpPr>
          <p:spPr>
            <a:xfrm>
              <a:off x="7090065" y="2166149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eye4a">
            <a:extLst>
              <a:ext uri="{FF2B5EF4-FFF2-40B4-BE49-F238E27FC236}">
                <a16:creationId xmlns:a16="http://schemas.microsoft.com/office/drawing/2014/main" id="{4C706BF4-ADB0-884D-83B9-FD19EAC12F53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111A9C2-2A1A-F84F-97B0-B23714F785CF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eye 1a">
              <a:extLst>
                <a:ext uri="{FF2B5EF4-FFF2-40B4-BE49-F238E27FC236}">
                  <a16:creationId xmlns:a16="http://schemas.microsoft.com/office/drawing/2014/main" id="{69391A1D-5A51-494B-BA78-CB7BE4570E0E}"/>
                </a:ext>
              </a:extLst>
            </p:cNvPr>
            <p:cNvSpPr/>
            <p:nvPr/>
          </p:nvSpPr>
          <p:spPr>
            <a:xfrm>
              <a:off x="5312223" y="238098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eye5b">
            <a:extLst>
              <a:ext uri="{FF2B5EF4-FFF2-40B4-BE49-F238E27FC236}">
                <a16:creationId xmlns:a16="http://schemas.microsoft.com/office/drawing/2014/main" id="{C058096F-689C-234C-9D18-BDA12B925752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92EB6D9-44B4-4343-BF48-6270EBB7B59F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eye 1b">
              <a:extLst>
                <a:ext uri="{FF2B5EF4-FFF2-40B4-BE49-F238E27FC236}">
                  <a16:creationId xmlns:a16="http://schemas.microsoft.com/office/drawing/2014/main" id="{15EAE30D-C870-D54B-AA3E-C4191C1AB73C}"/>
                </a:ext>
              </a:extLst>
            </p:cNvPr>
            <p:cNvSpPr/>
            <p:nvPr/>
          </p:nvSpPr>
          <p:spPr>
            <a:xfrm>
              <a:off x="7268514" y="265701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eye5a">
            <a:extLst>
              <a:ext uri="{FF2B5EF4-FFF2-40B4-BE49-F238E27FC236}">
                <a16:creationId xmlns:a16="http://schemas.microsoft.com/office/drawing/2014/main" id="{1C0F36F7-71F6-1746-BC84-FB39FA9C6A8C}"/>
              </a:ext>
            </a:extLst>
          </p:cNvPr>
          <p:cNvGrpSpPr/>
          <p:nvPr/>
        </p:nvGrpSpPr>
        <p:grpSpPr>
          <a:xfrm>
            <a:off x="4728607" y="2567593"/>
            <a:ext cx="1299980" cy="1299980"/>
            <a:chOff x="4379685" y="1944255"/>
            <a:chExt cx="1484745" cy="1484745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1D60912-13E5-274A-BFFD-821BC8A23E7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eye 1a">
              <a:extLst>
                <a:ext uri="{FF2B5EF4-FFF2-40B4-BE49-F238E27FC236}">
                  <a16:creationId xmlns:a16="http://schemas.microsoft.com/office/drawing/2014/main" id="{B4BC15C7-8FFA-2B48-A59D-B70CD7C19D25}"/>
                </a:ext>
              </a:extLst>
            </p:cNvPr>
            <p:cNvSpPr/>
            <p:nvPr/>
          </p:nvSpPr>
          <p:spPr>
            <a:xfrm>
              <a:off x="5518184" y="262051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eye6b">
            <a:extLst>
              <a:ext uri="{FF2B5EF4-FFF2-40B4-BE49-F238E27FC236}">
                <a16:creationId xmlns:a16="http://schemas.microsoft.com/office/drawing/2014/main" id="{A5770C67-DDCB-4A43-83FC-E191130D335D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67D9EEA-701C-0147-BF27-FF29504E27C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eye 1b">
              <a:extLst>
                <a:ext uri="{FF2B5EF4-FFF2-40B4-BE49-F238E27FC236}">
                  <a16:creationId xmlns:a16="http://schemas.microsoft.com/office/drawing/2014/main" id="{87C9B6BA-F599-A042-8310-A28D04F015FF}"/>
                </a:ext>
              </a:extLst>
            </p:cNvPr>
            <p:cNvSpPr/>
            <p:nvPr/>
          </p:nvSpPr>
          <p:spPr>
            <a:xfrm>
              <a:off x="7024693" y="301943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eye6a">
            <a:extLst>
              <a:ext uri="{FF2B5EF4-FFF2-40B4-BE49-F238E27FC236}">
                <a16:creationId xmlns:a16="http://schemas.microsoft.com/office/drawing/2014/main" id="{7BB9C49F-52F6-F34E-8F91-F8463873B8BC}"/>
              </a:ext>
            </a:extLst>
          </p:cNvPr>
          <p:cNvGrpSpPr/>
          <p:nvPr/>
        </p:nvGrpSpPr>
        <p:grpSpPr>
          <a:xfrm>
            <a:off x="4728607" y="2567338"/>
            <a:ext cx="1299980" cy="1299980"/>
            <a:chOff x="4379685" y="1944255"/>
            <a:chExt cx="1484745" cy="148474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7C1772-3B5B-594D-97E6-9A577F32064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eye 1a">
              <a:extLst>
                <a:ext uri="{FF2B5EF4-FFF2-40B4-BE49-F238E27FC236}">
                  <a16:creationId xmlns:a16="http://schemas.microsoft.com/office/drawing/2014/main" id="{DC319F15-E08E-634E-B74C-35C6372BBB1B}"/>
                </a:ext>
              </a:extLst>
            </p:cNvPr>
            <p:cNvSpPr/>
            <p:nvPr/>
          </p:nvSpPr>
          <p:spPr>
            <a:xfrm>
              <a:off x="5293245" y="301994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eye0a">
            <a:extLst>
              <a:ext uri="{FF2B5EF4-FFF2-40B4-BE49-F238E27FC236}">
                <a16:creationId xmlns:a16="http://schemas.microsoft.com/office/drawing/2014/main" id="{C4123CD5-E1CD-2845-AE6D-D99C7B70629D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BC0B25-0E69-DA42-A309-495345B18D2E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ye 1a">
              <a:extLst>
                <a:ext uri="{FF2B5EF4-FFF2-40B4-BE49-F238E27FC236}">
                  <a16:creationId xmlns:a16="http://schemas.microsoft.com/office/drawing/2014/main" id="{8DC63521-9031-0A43-95DB-29208ECB690A}"/>
                </a:ext>
              </a:extLst>
            </p:cNvPr>
            <p:cNvSpPr/>
            <p:nvPr/>
          </p:nvSpPr>
          <p:spPr>
            <a:xfrm>
              <a:off x="4985491" y="257030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eye0b">
            <a:extLst>
              <a:ext uri="{FF2B5EF4-FFF2-40B4-BE49-F238E27FC236}">
                <a16:creationId xmlns:a16="http://schemas.microsoft.com/office/drawing/2014/main" id="{5C33C077-6B17-3A4D-9AF7-2DF59A41469A}"/>
              </a:ext>
            </a:extLst>
          </p:cNvPr>
          <p:cNvGrpSpPr/>
          <p:nvPr/>
        </p:nvGrpSpPr>
        <p:grpSpPr>
          <a:xfrm>
            <a:off x="6206342" y="2567848"/>
            <a:ext cx="1299980" cy="1299980"/>
            <a:chOff x="6096000" y="1944255"/>
            <a:chExt cx="1484745" cy="14847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1A9E68-5CA5-4048-9525-8AF65362CB3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ye 1b">
              <a:extLst>
                <a:ext uri="{FF2B5EF4-FFF2-40B4-BE49-F238E27FC236}">
                  <a16:creationId xmlns:a16="http://schemas.microsoft.com/office/drawing/2014/main" id="{788B50B3-5092-F343-8C0B-E992227D6823}"/>
                </a:ext>
              </a:extLst>
            </p:cNvPr>
            <p:cNvSpPr/>
            <p:nvPr/>
          </p:nvSpPr>
          <p:spPr>
            <a:xfrm>
              <a:off x="6698301" y="2542267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abbit nose">
            <a:extLst>
              <a:ext uri="{FF2B5EF4-FFF2-40B4-BE49-F238E27FC236}">
                <a16:creationId xmlns:a16="http://schemas.microsoft.com/office/drawing/2014/main" id="{4D0C76CE-3D4A-1044-8B89-A8C1BE677CF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18720" y="3722009"/>
            <a:ext cx="2376601" cy="2376601"/>
          </a:xfrm>
          <a:prstGeom prst="rect">
            <a:avLst/>
          </a:prstGeom>
        </p:spPr>
      </p:pic>
      <p:pic>
        <p:nvPicPr>
          <p:cNvPr id="8" name="pig nose">
            <a:extLst>
              <a:ext uri="{FF2B5EF4-FFF2-40B4-BE49-F238E27FC236}">
                <a16:creationId xmlns:a16="http://schemas.microsoft.com/office/drawing/2014/main" id="{8265EB23-6174-044F-8270-9E9C673D522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5338930" y="3634233"/>
            <a:ext cx="1539258" cy="1410987"/>
          </a:xfrm>
          <a:prstGeom prst="rect">
            <a:avLst/>
          </a:prstGeom>
        </p:spPr>
      </p:pic>
      <p:pic>
        <p:nvPicPr>
          <p:cNvPr id="24" name="cat nose">
            <a:extLst>
              <a:ext uri="{FF2B5EF4-FFF2-40B4-BE49-F238E27FC236}">
                <a16:creationId xmlns:a16="http://schemas.microsoft.com/office/drawing/2014/main" id="{8E07E59F-8037-5A42-93EA-5EA0F353375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257" t="26878" r="2623" b="31727"/>
          <a:stretch/>
        </p:blipFill>
        <p:spPr>
          <a:xfrm>
            <a:off x="4333896" y="3962542"/>
            <a:ext cx="3644944" cy="1620273"/>
          </a:xfrm>
          <a:prstGeom prst="rect">
            <a:avLst/>
          </a:prstGeom>
        </p:spPr>
      </p:pic>
      <p:pic>
        <p:nvPicPr>
          <p:cNvPr id="27" name="dog nose">
            <a:extLst>
              <a:ext uri="{FF2B5EF4-FFF2-40B4-BE49-F238E27FC236}">
                <a16:creationId xmlns:a16="http://schemas.microsoft.com/office/drawing/2014/main" id="{F6CE17F3-BFFE-DE47-830F-8AB546A9F51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62811" y="3720169"/>
            <a:ext cx="3543478" cy="3213290"/>
          </a:xfrm>
          <a:prstGeom prst="rect">
            <a:avLst/>
          </a:prstGeom>
        </p:spPr>
      </p:pic>
      <p:pic>
        <p:nvPicPr>
          <p:cNvPr id="49" name="eyebrows 1">
            <a:extLst>
              <a:ext uri="{FF2B5EF4-FFF2-40B4-BE49-F238E27FC236}">
                <a16:creationId xmlns:a16="http://schemas.microsoft.com/office/drawing/2014/main" id="{C1D53E1C-883A-5147-9411-C6F6B6E4541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1492" r="21481" b="64339"/>
          <a:stretch/>
        </p:blipFill>
        <p:spPr>
          <a:xfrm>
            <a:off x="4874716" y="2121156"/>
            <a:ext cx="2418492" cy="595223"/>
          </a:xfrm>
          <a:prstGeom prst="rect">
            <a:avLst/>
          </a:prstGeom>
        </p:spPr>
      </p:pic>
      <p:pic>
        <p:nvPicPr>
          <p:cNvPr id="47" name="eyebrows 2">
            <a:extLst>
              <a:ext uri="{FF2B5EF4-FFF2-40B4-BE49-F238E27FC236}">
                <a16:creationId xmlns:a16="http://schemas.microsoft.com/office/drawing/2014/main" id="{D954B59D-0C11-9A4C-9263-D94548EA26E5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5410" r="7331" b="22356"/>
          <a:stretch/>
        </p:blipFill>
        <p:spPr>
          <a:xfrm>
            <a:off x="4955711" y="2161565"/>
            <a:ext cx="2204271" cy="492420"/>
          </a:xfrm>
          <a:prstGeom prst="rect">
            <a:avLst/>
          </a:prstGeom>
        </p:spPr>
      </p:pic>
      <p:pic>
        <p:nvPicPr>
          <p:cNvPr id="45" name="eyebrows 3">
            <a:extLst>
              <a:ext uri="{FF2B5EF4-FFF2-40B4-BE49-F238E27FC236}">
                <a16:creationId xmlns:a16="http://schemas.microsoft.com/office/drawing/2014/main" id="{29036150-B994-D343-92D3-C173F09406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58101" y="1234883"/>
            <a:ext cx="4461916" cy="1476682"/>
          </a:xfrm>
          <a:prstGeom prst="rect">
            <a:avLst/>
          </a:prstGeom>
        </p:spPr>
      </p:pic>
      <p:pic>
        <p:nvPicPr>
          <p:cNvPr id="41" name="glasses">
            <a:extLst>
              <a:ext uri="{FF2B5EF4-FFF2-40B4-BE49-F238E27FC236}">
                <a16:creationId xmlns:a16="http://schemas.microsoft.com/office/drawing/2014/main" id="{FC3EB080-AFD5-7F42-86A3-6AB35F03644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26161" y="2608783"/>
            <a:ext cx="3155579" cy="1254540"/>
          </a:xfrm>
          <a:prstGeom prst="rect">
            <a:avLst/>
          </a:prstGeom>
        </p:spPr>
      </p:pic>
      <p:grpSp>
        <p:nvGrpSpPr>
          <p:cNvPr id="157" name="it1">
            <a:extLst>
              <a:ext uri="{FF2B5EF4-FFF2-40B4-BE49-F238E27FC236}">
                <a16:creationId xmlns:a16="http://schemas.microsoft.com/office/drawing/2014/main" id="{9F716EB3-B9DA-314B-B36F-9E660A916E97}"/>
              </a:ext>
            </a:extLst>
          </p:cNvPr>
          <p:cNvGrpSpPr/>
          <p:nvPr/>
        </p:nvGrpSpPr>
        <p:grpSpPr>
          <a:xfrm>
            <a:off x="155829" y="15132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FC05F0A5-C37F-2940-BE0E-AD94AD3B1672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BB2CE94F-234E-9845-A5FD-67BF824A4F2B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1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232" name="it2">
            <a:extLst>
              <a:ext uri="{FF2B5EF4-FFF2-40B4-BE49-F238E27FC236}">
                <a16:creationId xmlns:a16="http://schemas.microsoft.com/office/drawing/2014/main" id="{0E14078D-5817-864A-9E84-90B533E677BF}"/>
              </a:ext>
            </a:extLst>
          </p:cNvPr>
          <p:cNvGrpSpPr/>
          <p:nvPr/>
        </p:nvGrpSpPr>
        <p:grpSpPr>
          <a:xfrm>
            <a:off x="176845" y="273564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9078A847-7158-0D4E-B62D-64B775120210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D006DE67-CEEE-9F48-8AA3-425B2C36685E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2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235" name="it3">
            <a:extLst>
              <a:ext uri="{FF2B5EF4-FFF2-40B4-BE49-F238E27FC236}">
                <a16:creationId xmlns:a16="http://schemas.microsoft.com/office/drawing/2014/main" id="{A12606D4-EB25-BA4D-90C3-A376EFCBEA4C}"/>
              </a:ext>
            </a:extLst>
          </p:cNvPr>
          <p:cNvGrpSpPr/>
          <p:nvPr/>
        </p:nvGrpSpPr>
        <p:grpSpPr>
          <a:xfrm>
            <a:off x="182187" y="5319963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459F768-0154-C740-AB81-B163251E3DEE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470F8420-BC6E-D440-A2AD-AB12AE4019F3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3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238" name="it4">
            <a:extLst>
              <a:ext uri="{FF2B5EF4-FFF2-40B4-BE49-F238E27FC236}">
                <a16:creationId xmlns:a16="http://schemas.microsoft.com/office/drawing/2014/main" id="{B5258BF7-C6F4-AB4F-9DBB-11C358281046}"/>
              </a:ext>
            </a:extLst>
          </p:cNvPr>
          <p:cNvGrpSpPr/>
          <p:nvPr/>
        </p:nvGrpSpPr>
        <p:grpSpPr>
          <a:xfrm>
            <a:off x="9092612" y="15132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238FEBE-8DB9-AD47-B995-9F573C2353E9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512F0BB8-B951-0A4E-96E9-A3DE8F6F662D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4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241" name="it5">
            <a:extLst>
              <a:ext uri="{FF2B5EF4-FFF2-40B4-BE49-F238E27FC236}">
                <a16:creationId xmlns:a16="http://schemas.microsoft.com/office/drawing/2014/main" id="{DA43D991-863B-D942-A4AE-22B40D9D1323}"/>
              </a:ext>
            </a:extLst>
          </p:cNvPr>
          <p:cNvGrpSpPr/>
          <p:nvPr/>
        </p:nvGrpSpPr>
        <p:grpSpPr>
          <a:xfrm>
            <a:off x="9113628" y="2735641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6C6DD237-37A6-4B4B-AE07-49E8CD0B9B2C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003F179D-9960-9646-A759-3CC53EB27993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5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244" name="it6">
            <a:extLst>
              <a:ext uri="{FF2B5EF4-FFF2-40B4-BE49-F238E27FC236}">
                <a16:creationId xmlns:a16="http://schemas.microsoft.com/office/drawing/2014/main" id="{C03D3AB2-4F12-5346-AA24-238AB18A51DD}"/>
              </a:ext>
            </a:extLst>
          </p:cNvPr>
          <p:cNvGrpSpPr/>
          <p:nvPr/>
        </p:nvGrpSpPr>
        <p:grpSpPr>
          <a:xfrm>
            <a:off x="9118970" y="5319963"/>
            <a:ext cx="2900954" cy="1386716"/>
            <a:chOff x="187253" y="308716"/>
            <a:chExt cx="2900954" cy="1386716"/>
          </a:xfrm>
          <a:solidFill>
            <a:schemeClr val="bg1"/>
          </a:solidFill>
        </p:grpSpPr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15B439E0-F5E3-2644-A97A-418D4C02EE43}"/>
                </a:ext>
              </a:extLst>
            </p:cNvPr>
            <p:cNvSpPr/>
            <p:nvPr/>
          </p:nvSpPr>
          <p:spPr>
            <a:xfrm>
              <a:off x="187253" y="308716"/>
              <a:ext cx="2900954" cy="13867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70057C3F-3B9F-D148-B9A9-56F9A6C85850}"/>
                </a:ext>
              </a:extLst>
            </p:cNvPr>
            <p:cNvSpPr txBox="1"/>
            <p:nvPr/>
          </p:nvSpPr>
          <p:spPr>
            <a:xfrm>
              <a:off x="206907" y="725075"/>
              <a:ext cx="287219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atin typeface="Comic Sans MS" panose="030F0902030302020204" pitchFamily="66" charset="0"/>
                </a:rPr>
                <a:t>Insert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text</a:t>
              </a:r>
              <a:r>
                <a:rPr lang="zh-CN" altLang="en-US" sz="3000" dirty="0"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atin typeface="Comic Sans MS" panose="030F0902030302020204" pitchFamily="66" charset="0"/>
                </a:rPr>
                <a:t>6</a:t>
              </a:r>
              <a:endParaRPr lang="en-US" sz="3000" dirty="0">
                <a:latin typeface="Comic Sans MS" panose="030F0902030302020204" pitchFamily="66" charset="0"/>
              </a:endParaRPr>
            </a:p>
          </p:txBody>
        </p:sp>
      </p:grpSp>
      <p:pic>
        <p:nvPicPr>
          <p:cNvPr id="28" name="antler a">
            <a:extLst>
              <a:ext uri="{FF2B5EF4-FFF2-40B4-BE49-F238E27FC236}">
                <a16:creationId xmlns:a16="http://schemas.microsoft.com/office/drawing/2014/main" id="{2D7E6D3B-9AA7-2B4C-AB1D-96F870FD4D8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r="53474"/>
          <a:stretch/>
        </p:blipFill>
        <p:spPr>
          <a:xfrm rot="20754579">
            <a:off x="3151472" y="51622"/>
            <a:ext cx="1643596" cy="3171849"/>
          </a:xfrm>
          <a:prstGeom prst="rect">
            <a:avLst/>
          </a:prstGeom>
        </p:spPr>
      </p:pic>
      <p:pic>
        <p:nvPicPr>
          <p:cNvPr id="184" name="antler b">
            <a:extLst>
              <a:ext uri="{FF2B5EF4-FFF2-40B4-BE49-F238E27FC236}">
                <a16:creationId xmlns:a16="http://schemas.microsoft.com/office/drawing/2014/main" id="{E5C50DE8-060F-8740-B640-06FD3E53B7F8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r="53474"/>
          <a:stretch/>
        </p:blipFill>
        <p:spPr>
          <a:xfrm rot="589491" flipH="1">
            <a:off x="7447680" y="107200"/>
            <a:ext cx="1643596" cy="3171849"/>
          </a:xfrm>
          <a:prstGeom prst="rect">
            <a:avLst/>
          </a:prstGeom>
        </p:spPr>
      </p:pic>
      <p:sp>
        <p:nvSpPr>
          <p:cNvPr id="16" name="ear button">
            <a:extLst>
              <a:ext uri="{FF2B5EF4-FFF2-40B4-BE49-F238E27FC236}">
                <a16:creationId xmlns:a16="http://schemas.microsoft.com/office/drawing/2014/main" id="{77CEFBD1-4CDA-EF4F-A6F5-7BB8A0A6006E}"/>
              </a:ext>
            </a:extLst>
          </p:cNvPr>
          <p:cNvSpPr/>
          <p:nvPr/>
        </p:nvSpPr>
        <p:spPr>
          <a:xfrm>
            <a:off x="9080943" y="1603844"/>
            <a:ext cx="3086406" cy="10880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ye change">
            <a:extLst>
              <a:ext uri="{FF2B5EF4-FFF2-40B4-BE49-F238E27FC236}">
                <a16:creationId xmlns:a16="http://schemas.microsoft.com/office/drawing/2014/main" id="{957F4814-EC02-AD43-92A0-529F2B46CE83}"/>
              </a:ext>
            </a:extLst>
          </p:cNvPr>
          <p:cNvSpPr/>
          <p:nvPr/>
        </p:nvSpPr>
        <p:spPr>
          <a:xfrm>
            <a:off x="-25400" y="4233978"/>
            <a:ext cx="3243262" cy="10087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ackground change">
            <a:extLst>
              <a:ext uri="{FF2B5EF4-FFF2-40B4-BE49-F238E27FC236}">
                <a16:creationId xmlns:a16="http://schemas.microsoft.com/office/drawing/2014/main" id="{37059F5E-5BB1-674B-8EDC-37F8F251F4B1}"/>
              </a:ext>
            </a:extLst>
          </p:cNvPr>
          <p:cNvSpPr/>
          <p:nvPr/>
        </p:nvSpPr>
        <p:spPr>
          <a:xfrm>
            <a:off x="8694743" y="4204571"/>
            <a:ext cx="3497953" cy="10381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350909-AAAB-9C45-92F2-D1E60010194A}"/>
              </a:ext>
            </a:extLst>
          </p:cNvPr>
          <p:cNvSpPr txBox="1"/>
          <p:nvPr/>
        </p:nvSpPr>
        <p:spPr>
          <a:xfrm>
            <a:off x="3099389" y="62007"/>
            <a:ext cx="594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Insert topic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4">
            <a:extLst>
              <a:ext uri="{FF2B5EF4-FFF2-40B4-BE49-F238E27FC236}">
                <a16:creationId xmlns:a16="http://schemas.microsoft.com/office/drawing/2014/main" id="{E50D59F5-C639-C74B-B1B5-8D7F0419BB3A}"/>
              </a:ext>
            </a:extLst>
          </p:cNvPr>
          <p:cNvSpPr/>
          <p:nvPr/>
        </p:nvSpPr>
        <p:spPr>
          <a:xfrm>
            <a:off x="0" y="-2449"/>
            <a:ext cx="12192000" cy="6860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background 2">
            <a:extLst>
              <a:ext uri="{FF2B5EF4-FFF2-40B4-BE49-F238E27FC236}">
                <a16:creationId xmlns:a16="http://schemas.microsoft.com/office/drawing/2014/main" id="{F1789348-7E5B-5745-AE2A-B63C870AE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7" b="4420"/>
          <a:stretch/>
        </p:blipFill>
        <p:spPr>
          <a:xfrm>
            <a:off x="0" y="-2449"/>
            <a:ext cx="12250125" cy="6860449"/>
          </a:xfrm>
          <a:prstGeom prst="rect">
            <a:avLst/>
          </a:prstGeom>
        </p:spPr>
      </p:pic>
      <p:pic>
        <p:nvPicPr>
          <p:cNvPr id="182" name="background 1">
            <a:extLst>
              <a:ext uri="{FF2B5EF4-FFF2-40B4-BE49-F238E27FC236}">
                <a16:creationId xmlns:a16="http://schemas.microsoft.com/office/drawing/2014/main" id="{205968E2-ED94-CB49-8B35-2793CBBBC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03" r="3412"/>
          <a:stretch/>
        </p:blipFill>
        <p:spPr>
          <a:xfrm>
            <a:off x="-258618" y="-2450"/>
            <a:ext cx="12508743" cy="6860449"/>
          </a:xfrm>
          <a:prstGeom prst="rect">
            <a:avLst/>
          </a:prstGeom>
        </p:spPr>
      </p:pic>
      <p:pic>
        <p:nvPicPr>
          <p:cNvPr id="1026" name="background 3" descr="Sunny Background | OpenGameArt.org">
            <a:extLst>
              <a:ext uri="{FF2B5EF4-FFF2-40B4-BE49-F238E27FC236}">
                <a16:creationId xmlns:a16="http://schemas.microsoft.com/office/drawing/2014/main" id="{5420CB0D-6C74-1947-833C-FFB08F2E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at earb">
            <a:extLst>
              <a:ext uri="{FF2B5EF4-FFF2-40B4-BE49-F238E27FC236}">
                <a16:creationId xmlns:a16="http://schemas.microsoft.com/office/drawing/2014/main" id="{BA1833A1-6BB2-D046-88E2-C9BF8DBF1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34"/>
          <a:stretch/>
        </p:blipFill>
        <p:spPr>
          <a:xfrm rot="485479">
            <a:off x="7061313" y="457936"/>
            <a:ext cx="1502951" cy="1624731"/>
          </a:xfrm>
          <a:prstGeom prst="rect">
            <a:avLst/>
          </a:prstGeom>
        </p:spPr>
      </p:pic>
      <p:pic>
        <p:nvPicPr>
          <p:cNvPr id="89" name="cat ear a">
            <a:extLst>
              <a:ext uri="{FF2B5EF4-FFF2-40B4-BE49-F238E27FC236}">
                <a16:creationId xmlns:a16="http://schemas.microsoft.com/office/drawing/2014/main" id="{22E1B42E-06FE-3240-89FA-99D4C60D5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849"/>
          <a:stretch/>
        </p:blipFill>
        <p:spPr>
          <a:xfrm rot="21078239">
            <a:off x="3520515" y="506219"/>
            <a:ext cx="1532185" cy="1624731"/>
          </a:xfrm>
          <a:prstGeom prst="rect">
            <a:avLst/>
          </a:prstGeom>
        </p:spPr>
      </p:pic>
      <p:pic>
        <p:nvPicPr>
          <p:cNvPr id="19" name="cat ear right">
            <a:extLst>
              <a:ext uri="{FF2B5EF4-FFF2-40B4-BE49-F238E27FC236}">
                <a16:creationId xmlns:a16="http://schemas.microsoft.com/office/drawing/2014/main" id="{8671CDD6-CE2C-5442-AF57-74454612A0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88" r="56671"/>
          <a:stretch/>
        </p:blipFill>
        <p:spPr>
          <a:xfrm rot="202585">
            <a:off x="3427979" y="478760"/>
            <a:ext cx="1599179" cy="2023764"/>
          </a:xfrm>
          <a:prstGeom prst="rect">
            <a:avLst/>
          </a:prstGeom>
        </p:spPr>
      </p:pic>
      <p:pic>
        <p:nvPicPr>
          <p:cNvPr id="91" name="cat ear left">
            <a:extLst>
              <a:ext uri="{FF2B5EF4-FFF2-40B4-BE49-F238E27FC236}">
                <a16:creationId xmlns:a16="http://schemas.microsoft.com/office/drawing/2014/main" id="{828247B0-A6E2-DC47-9DF1-F26C1288DB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824" r="9477"/>
          <a:stretch/>
        </p:blipFill>
        <p:spPr>
          <a:xfrm>
            <a:off x="7124674" y="487389"/>
            <a:ext cx="1527108" cy="2023764"/>
          </a:xfrm>
          <a:prstGeom prst="rect">
            <a:avLst/>
          </a:prstGeom>
        </p:spPr>
      </p:pic>
      <p:pic>
        <p:nvPicPr>
          <p:cNvPr id="21" name="rabbit ear a">
            <a:extLst>
              <a:ext uri="{FF2B5EF4-FFF2-40B4-BE49-F238E27FC236}">
                <a16:creationId xmlns:a16="http://schemas.microsoft.com/office/drawing/2014/main" id="{063BA251-0A21-D54E-A502-D6B22854D1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818"/>
          <a:stretch/>
        </p:blipFill>
        <p:spPr>
          <a:xfrm>
            <a:off x="3421046" y="192950"/>
            <a:ext cx="1307603" cy="1639807"/>
          </a:xfrm>
          <a:prstGeom prst="rect">
            <a:avLst/>
          </a:prstGeom>
        </p:spPr>
      </p:pic>
      <p:pic>
        <p:nvPicPr>
          <p:cNvPr id="94" name="rabbit ear b">
            <a:extLst>
              <a:ext uri="{FF2B5EF4-FFF2-40B4-BE49-F238E27FC236}">
                <a16:creationId xmlns:a16="http://schemas.microsoft.com/office/drawing/2014/main" id="{6E34D779-6E22-F54C-84A1-C97F9B5E1B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99"/>
          <a:stretch/>
        </p:blipFill>
        <p:spPr>
          <a:xfrm>
            <a:off x="7364393" y="198648"/>
            <a:ext cx="1311142" cy="1607482"/>
          </a:xfrm>
          <a:prstGeom prst="rect">
            <a:avLst/>
          </a:prstGeom>
        </p:spPr>
      </p:pic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5AFE3CA-2D0B-D042-A7C2-88CB2C235048}"/>
              </a:ext>
            </a:extLst>
          </p:cNvPr>
          <p:cNvGrpSpPr/>
          <p:nvPr/>
        </p:nvGrpSpPr>
        <p:grpSpPr>
          <a:xfrm>
            <a:off x="2784419" y="719850"/>
            <a:ext cx="6598511" cy="6138150"/>
            <a:chOff x="2815033" y="607830"/>
            <a:chExt cx="6598511" cy="6138150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364021F1-759C-554D-8D95-4D77F4069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15033" y="607830"/>
              <a:ext cx="6598511" cy="6138150"/>
            </a:xfrm>
            <a:prstGeom prst="rect">
              <a:avLst/>
            </a:prstGeom>
          </p:spPr>
        </p:pic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E422B82-DC90-314F-8796-34411BB578A5}"/>
                </a:ext>
              </a:extLst>
            </p:cNvPr>
            <p:cNvSpPr/>
            <p:nvPr/>
          </p:nvSpPr>
          <p:spPr>
            <a:xfrm>
              <a:off x="4608704" y="2444079"/>
              <a:ext cx="3127088" cy="3914191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44279FF1-2761-BC41-911C-A94831EE667C}"/>
                </a:ext>
              </a:extLst>
            </p:cNvPr>
            <p:cNvSpPr/>
            <p:nvPr/>
          </p:nvSpPr>
          <p:spPr>
            <a:xfrm>
              <a:off x="4380861" y="2652107"/>
              <a:ext cx="1715140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C0E92EC-A8C7-9842-BB56-E3FB44E5A27F}"/>
                </a:ext>
              </a:extLst>
            </p:cNvPr>
            <p:cNvSpPr/>
            <p:nvPr/>
          </p:nvSpPr>
          <p:spPr>
            <a:xfrm>
              <a:off x="6224893" y="2731348"/>
              <a:ext cx="1715140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AA50306-893D-6E49-B4DF-2ACDA443F8FD}"/>
                </a:ext>
              </a:extLst>
            </p:cNvPr>
            <p:cNvSpPr/>
            <p:nvPr/>
          </p:nvSpPr>
          <p:spPr>
            <a:xfrm>
              <a:off x="5179506" y="1599594"/>
              <a:ext cx="1809186" cy="2805658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5112035-8810-D443-9386-CE07EF161620}"/>
                </a:ext>
              </a:extLst>
            </p:cNvPr>
            <p:cNvSpPr/>
            <p:nvPr/>
          </p:nvSpPr>
          <p:spPr>
            <a:xfrm>
              <a:off x="5008987" y="2167672"/>
              <a:ext cx="519631" cy="780994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D3A29B26-A540-5746-970E-5344E2BF0D73}"/>
                </a:ext>
              </a:extLst>
            </p:cNvPr>
            <p:cNvSpPr/>
            <p:nvPr/>
          </p:nvSpPr>
          <p:spPr>
            <a:xfrm>
              <a:off x="6675061" y="2179390"/>
              <a:ext cx="519631" cy="780994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3E9EA58-12C0-EF4D-AB2A-7D7683384D48}"/>
                </a:ext>
              </a:extLst>
            </p:cNvPr>
            <p:cNvSpPr/>
            <p:nvPr/>
          </p:nvSpPr>
          <p:spPr>
            <a:xfrm>
              <a:off x="4228292" y="3353182"/>
              <a:ext cx="519631" cy="1343983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7355AD01-9980-E148-B1AE-20A7A5329FBC}"/>
                </a:ext>
              </a:extLst>
            </p:cNvPr>
            <p:cNvSpPr/>
            <p:nvPr/>
          </p:nvSpPr>
          <p:spPr>
            <a:xfrm rot="20150061">
              <a:off x="4433988" y="4241829"/>
              <a:ext cx="519631" cy="1343983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4BFA6558-37FC-A741-A425-E6F775111EDD}"/>
                </a:ext>
              </a:extLst>
            </p:cNvPr>
            <p:cNvSpPr/>
            <p:nvPr/>
          </p:nvSpPr>
          <p:spPr>
            <a:xfrm rot="16770912">
              <a:off x="5485365" y="5080396"/>
              <a:ext cx="846061" cy="1718441"/>
            </a:xfrm>
            <a:prstGeom prst="ellipse">
              <a:avLst/>
            </a:prstGeom>
            <a:solidFill>
              <a:srgbClr val="EBD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antler a">
            <a:extLst>
              <a:ext uri="{FF2B5EF4-FFF2-40B4-BE49-F238E27FC236}">
                <a16:creationId xmlns:a16="http://schemas.microsoft.com/office/drawing/2014/main" id="{2D7E6D3B-9AA7-2B4C-AB1D-96F870FD4D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3474"/>
          <a:stretch/>
        </p:blipFill>
        <p:spPr>
          <a:xfrm rot="20754579">
            <a:off x="3151472" y="51622"/>
            <a:ext cx="1643596" cy="3171849"/>
          </a:xfrm>
          <a:prstGeom prst="rect">
            <a:avLst/>
          </a:prstGeom>
        </p:spPr>
      </p:pic>
      <p:pic>
        <p:nvPicPr>
          <p:cNvPr id="184" name="antler b">
            <a:extLst>
              <a:ext uri="{FF2B5EF4-FFF2-40B4-BE49-F238E27FC236}">
                <a16:creationId xmlns:a16="http://schemas.microsoft.com/office/drawing/2014/main" id="{E5C50DE8-060F-8740-B640-06FD3E53B7F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3474"/>
          <a:stretch/>
        </p:blipFill>
        <p:spPr>
          <a:xfrm rot="589491" flipH="1">
            <a:off x="7447680" y="107200"/>
            <a:ext cx="1643596" cy="3171849"/>
          </a:xfrm>
          <a:prstGeom prst="rect">
            <a:avLst/>
          </a:prstGeom>
        </p:spPr>
      </p:pic>
      <p:pic>
        <p:nvPicPr>
          <p:cNvPr id="6" name="mouth 2">
            <a:extLst>
              <a:ext uri="{FF2B5EF4-FFF2-40B4-BE49-F238E27FC236}">
                <a16:creationId xmlns:a16="http://schemas.microsoft.com/office/drawing/2014/main" id="{B8C62FFE-2B74-394C-8B91-EDF22FDC5E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4101" y="4378927"/>
            <a:ext cx="1956853" cy="1998784"/>
          </a:xfrm>
          <a:prstGeom prst="rect">
            <a:avLst/>
          </a:prstGeom>
        </p:spPr>
      </p:pic>
      <p:pic>
        <p:nvPicPr>
          <p:cNvPr id="9" name="mouth 3">
            <a:extLst>
              <a:ext uri="{FF2B5EF4-FFF2-40B4-BE49-F238E27FC236}">
                <a16:creationId xmlns:a16="http://schemas.microsoft.com/office/drawing/2014/main" id="{C482350C-B3C4-2D4B-908D-CA0AFB17DE3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21372554">
            <a:off x="4934650" y="4515923"/>
            <a:ext cx="2555774" cy="1380256"/>
          </a:xfrm>
          <a:prstGeom prst="rect">
            <a:avLst/>
          </a:prstGeom>
        </p:spPr>
      </p:pic>
      <p:pic>
        <p:nvPicPr>
          <p:cNvPr id="4" name="mouth  1">
            <a:extLst>
              <a:ext uri="{FF2B5EF4-FFF2-40B4-BE49-F238E27FC236}">
                <a16:creationId xmlns:a16="http://schemas.microsoft.com/office/drawing/2014/main" id="{04CB548E-96D0-C147-9500-03FB040FFD0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478376" y="4541650"/>
            <a:ext cx="1565865" cy="1802566"/>
          </a:xfrm>
          <a:prstGeom prst="rect">
            <a:avLst/>
          </a:prstGeom>
        </p:spPr>
      </p:pic>
      <p:pic>
        <p:nvPicPr>
          <p:cNvPr id="23" name="mouth 4">
            <a:extLst>
              <a:ext uri="{FF2B5EF4-FFF2-40B4-BE49-F238E27FC236}">
                <a16:creationId xmlns:a16="http://schemas.microsoft.com/office/drawing/2014/main" id="{BB97ACD7-BC33-814D-8E68-39ACE4EED8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0889" y="4507907"/>
            <a:ext cx="2282598" cy="1738698"/>
          </a:xfrm>
          <a:prstGeom prst="rect">
            <a:avLst/>
          </a:prstGeom>
        </p:spPr>
      </p:pic>
      <p:pic>
        <p:nvPicPr>
          <p:cNvPr id="25" name="mouth 5">
            <a:extLst>
              <a:ext uri="{FF2B5EF4-FFF2-40B4-BE49-F238E27FC236}">
                <a16:creationId xmlns:a16="http://schemas.microsoft.com/office/drawing/2014/main" id="{8D06BEB2-FAD5-ED45-9381-6E69916CD4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1018" y="4666489"/>
            <a:ext cx="2339776" cy="1512294"/>
          </a:xfrm>
          <a:prstGeom prst="rect">
            <a:avLst/>
          </a:prstGeom>
        </p:spPr>
      </p:pic>
      <p:pic>
        <p:nvPicPr>
          <p:cNvPr id="29" name="mouth 6">
            <a:extLst>
              <a:ext uri="{FF2B5EF4-FFF2-40B4-BE49-F238E27FC236}">
                <a16:creationId xmlns:a16="http://schemas.microsoft.com/office/drawing/2014/main" id="{B59FC350-E707-8242-A128-6F5D6D67AA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7090" y="4867611"/>
            <a:ext cx="2671318" cy="1824315"/>
          </a:xfrm>
          <a:prstGeom prst="rect">
            <a:avLst/>
          </a:prstGeom>
        </p:spPr>
      </p:pic>
      <p:pic>
        <p:nvPicPr>
          <p:cNvPr id="38" name="nose 1">
            <a:extLst>
              <a:ext uri="{FF2B5EF4-FFF2-40B4-BE49-F238E27FC236}">
                <a16:creationId xmlns:a16="http://schemas.microsoft.com/office/drawing/2014/main" id="{8AEF6CDF-2F6B-C140-90F8-5B3C47E9805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6752" b="85830"/>
          <a:stretch/>
        </p:blipFill>
        <p:spPr>
          <a:xfrm>
            <a:off x="5742734" y="3670988"/>
            <a:ext cx="812032" cy="974346"/>
          </a:xfrm>
          <a:prstGeom prst="rect">
            <a:avLst/>
          </a:prstGeom>
        </p:spPr>
      </p:pic>
      <p:pic>
        <p:nvPicPr>
          <p:cNvPr id="37" name="nose 2">
            <a:extLst>
              <a:ext uri="{FF2B5EF4-FFF2-40B4-BE49-F238E27FC236}">
                <a16:creationId xmlns:a16="http://schemas.microsoft.com/office/drawing/2014/main" id="{C15FD641-3048-8046-AA69-B08D5EA88B2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062" t="88741" r="86391" b="-1028"/>
          <a:stretch/>
        </p:blipFill>
        <p:spPr>
          <a:xfrm>
            <a:off x="5844789" y="3900803"/>
            <a:ext cx="622697" cy="684166"/>
          </a:xfrm>
          <a:prstGeom prst="rect">
            <a:avLst/>
          </a:prstGeom>
        </p:spPr>
      </p:pic>
      <p:pic>
        <p:nvPicPr>
          <p:cNvPr id="39" name="nose 3">
            <a:extLst>
              <a:ext uri="{FF2B5EF4-FFF2-40B4-BE49-F238E27FC236}">
                <a16:creationId xmlns:a16="http://schemas.microsoft.com/office/drawing/2014/main" id="{BEFA04C0-A881-944A-9BF1-E2A70991F57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-1964" r="-6493"/>
          <a:stretch/>
        </p:blipFill>
        <p:spPr>
          <a:xfrm>
            <a:off x="5542636" y="3725846"/>
            <a:ext cx="1180544" cy="1137356"/>
          </a:xfrm>
          <a:prstGeom prst="rect">
            <a:avLst/>
          </a:prstGeom>
        </p:spPr>
      </p:pic>
      <p:grpSp>
        <p:nvGrpSpPr>
          <p:cNvPr id="162" name="big eye0a">
            <a:extLst>
              <a:ext uri="{FF2B5EF4-FFF2-40B4-BE49-F238E27FC236}">
                <a16:creationId xmlns:a16="http://schemas.microsoft.com/office/drawing/2014/main" id="{222D3DA3-9CF1-AB45-AAAE-748258F0368E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2BCB932-2BA6-0B4B-93F4-5F2ECF16F66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eye 1a">
              <a:extLst>
                <a:ext uri="{FF2B5EF4-FFF2-40B4-BE49-F238E27FC236}">
                  <a16:creationId xmlns:a16="http://schemas.microsoft.com/office/drawing/2014/main" id="{818885B8-6083-6D4C-A5EF-1C41FBC8164F}"/>
                </a:ext>
              </a:extLst>
            </p:cNvPr>
            <p:cNvSpPr/>
            <p:nvPr/>
          </p:nvSpPr>
          <p:spPr>
            <a:xfrm>
              <a:off x="4741208" y="229018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big eye0b">
            <a:extLst>
              <a:ext uri="{FF2B5EF4-FFF2-40B4-BE49-F238E27FC236}">
                <a16:creationId xmlns:a16="http://schemas.microsoft.com/office/drawing/2014/main" id="{540427A7-917B-4549-8EBD-92C7A3F3A47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13EB8917-A5EF-1645-9FB9-CF1B0B31BF84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eye 1b">
              <a:extLst>
                <a:ext uri="{FF2B5EF4-FFF2-40B4-BE49-F238E27FC236}">
                  <a16:creationId xmlns:a16="http://schemas.microsoft.com/office/drawing/2014/main" id="{D2281273-35E7-0549-965C-A1BC60944FED}"/>
                </a:ext>
              </a:extLst>
            </p:cNvPr>
            <p:cNvSpPr/>
            <p:nvPr/>
          </p:nvSpPr>
          <p:spPr>
            <a:xfrm>
              <a:off x="645472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big eye2a">
            <a:extLst>
              <a:ext uri="{FF2B5EF4-FFF2-40B4-BE49-F238E27FC236}">
                <a16:creationId xmlns:a16="http://schemas.microsoft.com/office/drawing/2014/main" id="{9F0CFE1E-9D85-814F-B4F0-5BD60233DE6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6A6AFFD-03CC-3646-A6D3-02B4C3ADEB3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eye 1a">
              <a:extLst>
                <a:ext uri="{FF2B5EF4-FFF2-40B4-BE49-F238E27FC236}">
                  <a16:creationId xmlns:a16="http://schemas.microsoft.com/office/drawing/2014/main" id="{DEF41518-B98B-F04C-949A-C34443D5FB95}"/>
                </a:ext>
              </a:extLst>
            </p:cNvPr>
            <p:cNvSpPr/>
            <p:nvPr/>
          </p:nvSpPr>
          <p:spPr>
            <a:xfrm>
              <a:off x="4443498" y="231144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big eye2b">
            <a:extLst>
              <a:ext uri="{FF2B5EF4-FFF2-40B4-BE49-F238E27FC236}">
                <a16:creationId xmlns:a16="http://schemas.microsoft.com/office/drawing/2014/main" id="{EE38B920-F743-8545-B977-5E53C81AE761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7207B58-90D7-C34A-8782-14D9C19FA47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eye 1b">
              <a:extLst>
                <a:ext uri="{FF2B5EF4-FFF2-40B4-BE49-F238E27FC236}">
                  <a16:creationId xmlns:a16="http://schemas.microsoft.com/office/drawing/2014/main" id="{0BB71D37-6208-6A4C-B62A-543163878BDB}"/>
                </a:ext>
              </a:extLst>
            </p:cNvPr>
            <p:cNvSpPr/>
            <p:nvPr/>
          </p:nvSpPr>
          <p:spPr>
            <a:xfrm>
              <a:off x="6305866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big eye3a">
            <a:extLst>
              <a:ext uri="{FF2B5EF4-FFF2-40B4-BE49-F238E27FC236}">
                <a16:creationId xmlns:a16="http://schemas.microsoft.com/office/drawing/2014/main" id="{0420F186-72EB-1B49-A6CF-E172ED6FDD5A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AA50EA5-45D0-8C43-B0B3-1089121BC892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eye 1a">
              <a:extLst>
                <a:ext uri="{FF2B5EF4-FFF2-40B4-BE49-F238E27FC236}">
                  <a16:creationId xmlns:a16="http://schemas.microsoft.com/office/drawing/2014/main" id="{AD8C1AC8-CF53-754D-916F-1C756CB13DA1}"/>
                </a:ext>
              </a:extLst>
            </p:cNvPr>
            <p:cNvSpPr/>
            <p:nvPr/>
          </p:nvSpPr>
          <p:spPr>
            <a:xfrm>
              <a:off x="461361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big eye3b">
            <a:extLst>
              <a:ext uri="{FF2B5EF4-FFF2-40B4-BE49-F238E27FC236}">
                <a16:creationId xmlns:a16="http://schemas.microsoft.com/office/drawing/2014/main" id="{601E7567-CC7B-FB45-89C8-498DF6D089B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8E6992D-6DD2-2C4C-BA50-2EC2545D3C9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ye 1b">
              <a:extLst>
                <a:ext uri="{FF2B5EF4-FFF2-40B4-BE49-F238E27FC236}">
                  <a16:creationId xmlns:a16="http://schemas.microsoft.com/office/drawing/2014/main" id="{85C43C52-3C3C-8E48-99B2-802E0ABDEDC9}"/>
                </a:ext>
              </a:extLst>
            </p:cNvPr>
            <p:cNvSpPr/>
            <p:nvPr/>
          </p:nvSpPr>
          <p:spPr>
            <a:xfrm>
              <a:off x="6369661" y="24599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big eye1a">
            <a:extLst>
              <a:ext uri="{FF2B5EF4-FFF2-40B4-BE49-F238E27FC236}">
                <a16:creationId xmlns:a16="http://schemas.microsoft.com/office/drawing/2014/main" id="{5905F7CA-2EB7-B14D-88A0-FA9287C6B1B2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B4FED7F-FDB2-FE43-AC5D-A1F94A4E7419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eye 1a">
              <a:extLst>
                <a:ext uri="{FF2B5EF4-FFF2-40B4-BE49-F238E27FC236}">
                  <a16:creationId xmlns:a16="http://schemas.microsoft.com/office/drawing/2014/main" id="{C00D728B-48C2-F64C-BB59-3C2C05F249BF}"/>
                </a:ext>
              </a:extLst>
            </p:cNvPr>
            <p:cNvSpPr/>
            <p:nvPr/>
          </p:nvSpPr>
          <p:spPr>
            <a:xfrm>
              <a:off x="4549823" y="205626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big eye1b">
            <a:extLst>
              <a:ext uri="{FF2B5EF4-FFF2-40B4-BE49-F238E27FC236}">
                <a16:creationId xmlns:a16="http://schemas.microsoft.com/office/drawing/2014/main" id="{58F1FCDF-1530-9B46-B742-5F714B077710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B7A6A89-7D93-C541-8B4A-A4FDA7BBBB9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eye 1b">
              <a:extLst>
                <a:ext uri="{FF2B5EF4-FFF2-40B4-BE49-F238E27FC236}">
                  <a16:creationId xmlns:a16="http://schemas.microsoft.com/office/drawing/2014/main" id="{4D8CB82C-9F38-1547-A0B9-9538087ED57F}"/>
                </a:ext>
              </a:extLst>
            </p:cNvPr>
            <p:cNvSpPr/>
            <p:nvPr/>
          </p:nvSpPr>
          <p:spPr>
            <a:xfrm>
              <a:off x="6369661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big eye5a">
            <a:extLst>
              <a:ext uri="{FF2B5EF4-FFF2-40B4-BE49-F238E27FC236}">
                <a16:creationId xmlns:a16="http://schemas.microsoft.com/office/drawing/2014/main" id="{A3B0C183-FD00-A743-BE37-87C164F1038B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39D854C5-A1A3-BC42-BACA-61160A03CA5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eye 1a">
              <a:extLst>
                <a:ext uri="{FF2B5EF4-FFF2-40B4-BE49-F238E27FC236}">
                  <a16:creationId xmlns:a16="http://schemas.microsoft.com/office/drawing/2014/main" id="{036E1A1C-94DE-744D-837D-846BC1932E98}"/>
                </a:ext>
              </a:extLst>
            </p:cNvPr>
            <p:cNvSpPr/>
            <p:nvPr/>
          </p:nvSpPr>
          <p:spPr>
            <a:xfrm>
              <a:off x="5017653" y="2268915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big eye5b">
            <a:extLst>
              <a:ext uri="{FF2B5EF4-FFF2-40B4-BE49-F238E27FC236}">
                <a16:creationId xmlns:a16="http://schemas.microsoft.com/office/drawing/2014/main" id="{115D4593-0DFF-FD4B-A73F-D348B3CF83FA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0BB2D70-1B6F-8844-AC81-E2C24BC1BDF5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eye 1b">
              <a:extLst>
                <a:ext uri="{FF2B5EF4-FFF2-40B4-BE49-F238E27FC236}">
                  <a16:creationId xmlns:a16="http://schemas.microsoft.com/office/drawing/2014/main" id="{8CFAE890-821C-EF44-B314-3F02247DB287}"/>
                </a:ext>
              </a:extLst>
            </p:cNvPr>
            <p:cNvSpPr/>
            <p:nvPr/>
          </p:nvSpPr>
          <p:spPr>
            <a:xfrm>
              <a:off x="6752431" y="228985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big eye6a">
            <a:extLst>
              <a:ext uri="{FF2B5EF4-FFF2-40B4-BE49-F238E27FC236}">
                <a16:creationId xmlns:a16="http://schemas.microsoft.com/office/drawing/2014/main" id="{5B61A12B-AE62-5F49-8B75-EE30F9D6237F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0212DFE-34A0-EF42-BDA7-4B67337CF765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eye 1a">
              <a:extLst>
                <a:ext uri="{FF2B5EF4-FFF2-40B4-BE49-F238E27FC236}">
                  <a16:creationId xmlns:a16="http://schemas.microsoft.com/office/drawing/2014/main" id="{74C9B197-47ED-C546-9F6A-058389AE74FC}"/>
                </a:ext>
              </a:extLst>
            </p:cNvPr>
            <p:cNvSpPr/>
            <p:nvPr/>
          </p:nvSpPr>
          <p:spPr>
            <a:xfrm>
              <a:off x="4826268" y="254536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big eye6b">
            <a:extLst>
              <a:ext uri="{FF2B5EF4-FFF2-40B4-BE49-F238E27FC236}">
                <a16:creationId xmlns:a16="http://schemas.microsoft.com/office/drawing/2014/main" id="{D73DECEF-6AE3-AA49-90FB-455B2C48BC0C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62944AA-2D6B-484C-BEA1-01C188CE28E7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eye 1b">
              <a:extLst>
                <a:ext uri="{FF2B5EF4-FFF2-40B4-BE49-F238E27FC236}">
                  <a16:creationId xmlns:a16="http://schemas.microsoft.com/office/drawing/2014/main" id="{B8FC541A-5624-C84D-BDC2-AB0444B46862}"/>
                </a:ext>
              </a:extLst>
            </p:cNvPr>
            <p:cNvSpPr/>
            <p:nvPr/>
          </p:nvSpPr>
          <p:spPr>
            <a:xfrm>
              <a:off x="6667371" y="2523770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big eye4a">
            <a:extLst>
              <a:ext uri="{FF2B5EF4-FFF2-40B4-BE49-F238E27FC236}">
                <a16:creationId xmlns:a16="http://schemas.microsoft.com/office/drawing/2014/main" id="{16D5A3D8-042A-2A46-89E8-33568C513EC0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3E213D8-FBAB-9245-8339-C44C4747004D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eye 1a">
              <a:extLst>
                <a:ext uri="{FF2B5EF4-FFF2-40B4-BE49-F238E27FC236}">
                  <a16:creationId xmlns:a16="http://schemas.microsoft.com/office/drawing/2014/main" id="{12C3B6EF-00C9-7B4F-B6EF-207B004D2371}"/>
                </a:ext>
              </a:extLst>
            </p:cNvPr>
            <p:cNvSpPr/>
            <p:nvPr/>
          </p:nvSpPr>
          <p:spPr>
            <a:xfrm>
              <a:off x="4826268" y="2077530"/>
              <a:ext cx="766638" cy="766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big eye4b">
            <a:extLst>
              <a:ext uri="{FF2B5EF4-FFF2-40B4-BE49-F238E27FC236}">
                <a16:creationId xmlns:a16="http://schemas.microsoft.com/office/drawing/2014/main" id="{EA2130DC-3905-B04E-B1C7-A73106DBF179}"/>
              </a:ext>
            </a:extLst>
          </p:cNvPr>
          <p:cNvGrpSpPr/>
          <p:nvPr/>
        </p:nvGrpSpPr>
        <p:grpSpPr>
          <a:xfrm>
            <a:off x="6206342" y="2568444"/>
            <a:ext cx="1299980" cy="1299980"/>
            <a:chOff x="6096000" y="1944255"/>
            <a:chExt cx="1484745" cy="1484745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5187BC3-7B14-934B-BC40-6DBDD9B5D6F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eye 1b">
              <a:extLst>
                <a:ext uri="{FF2B5EF4-FFF2-40B4-BE49-F238E27FC236}">
                  <a16:creationId xmlns:a16="http://schemas.microsoft.com/office/drawing/2014/main" id="{554C661A-6C7F-314C-9669-57796722ABE2}"/>
                </a:ext>
              </a:extLst>
            </p:cNvPr>
            <p:cNvSpPr/>
            <p:nvPr/>
          </p:nvSpPr>
          <p:spPr>
            <a:xfrm>
              <a:off x="6603576" y="2034675"/>
              <a:ext cx="766800" cy="766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ear b">
            <a:extLst>
              <a:ext uri="{FF2B5EF4-FFF2-40B4-BE49-F238E27FC236}">
                <a16:creationId xmlns:a16="http://schemas.microsoft.com/office/drawing/2014/main" id="{7E718472-0893-EF4F-B744-DFA5EDC3089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452" t="4331" r="26703" b="2152"/>
          <a:stretch/>
        </p:blipFill>
        <p:spPr>
          <a:xfrm>
            <a:off x="7934341" y="2950457"/>
            <a:ext cx="702364" cy="1053236"/>
          </a:xfrm>
          <a:prstGeom prst="rect">
            <a:avLst/>
          </a:prstGeom>
        </p:spPr>
      </p:pic>
      <p:pic>
        <p:nvPicPr>
          <p:cNvPr id="87" name="ear a">
            <a:extLst>
              <a:ext uri="{FF2B5EF4-FFF2-40B4-BE49-F238E27FC236}">
                <a16:creationId xmlns:a16="http://schemas.microsoft.com/office/drawing/2014/main" id="{F4311078-AF64-624E-BEA9-5B7A4E8B40F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452" t="4331" r="26703" b="2152"/>
          <a:stretch/>
        </p:blipFill>
        <p:spPr>
          <a:xfrm flipH="1">
            <a:off x="3586101" y="2948302"/>
            <a:ext cx="702364" cy="1053236"/>
          </a:xfrm>
          <a:prstGeom prst="rect">
            <a:avLst/>
          </a:prstGeom>
        </p:spPr>
      </p:pic>
      <p:grpSp>
        <p:nvGrpSpPr>
          <p:cNvPr id="93" name="eye1a">
            <a:extLst>
              <a:ext uri="{FF2B5EF4-FFF2-40B4-BE49-F238E27FC236}">
                <a16:creationId xmlns:a16="http://schemas.microsoft.com/office/drawing/2014/main" id="{41829BB8-E3E5-0E4A-A9C5-EBA097A65AF2}"/>
              </a:ext>
            </a:extLst>
          </p:cNvPr>
          <p:cNvGrpSpPr/>
          <p:nvPr/>
        </p:nvGrpSpPr>
        <p:grpSpPr>
          <a:xfrm>
            <a:off x="4728607" y="2568103"/>
            <a:ext cx="1299980" cy="1299980"/>
            <a:chOff x="4379685" y="1944255"/>
            <a:chExt cx="1484745" cy="1484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E6A619-447D-F548-8FB7-FCC236E73BEC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ye 1a">
              <a:extLst>
                <a:ext uri="{FF2B5EF4-FFF2-40B4-BE49-F238E27FC236}">
                  <a16:creationId xmlns:a16="http://schemas.microsoft.com/office/drawing/2014/main" id="{950F755A-214A-C943-AC40-76D48BFA4B68}"/>
                </a:ext>
              </a:extLst>
            </p:cNvPr>
            <p:cNvSpPr/>
            <p:nvPr/>
          </p:nvSpPr>
          <p:spPr>
            <a:xfrm>
              <a:off x="4557047" y="2191776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eye1b">
            <a:extLst>
              <a:ext uri="{FF2B5EF4-FFF2-40B4-BE49-F238E27FC236}">
                <a16:creationId xmlns:a16="http://schemas.microsoft.com/office/drawing/2014/main" id="{71F58B55-803B-9A4C-B016-59FC18982FF3}"/>
              </a:ext>
            </a:extLst>
          </p:cNvPr>
          <p:cNvGrpSpPr/>
          <p:nvPr/>
        </p:nvGrpSpPr>
        <p:grpSpPr>
          <a:xfrm>
            <a:off x="6204707" y="2568103"/>
            <a:ext cx="1299980" cy="1299980"/>
            <a:chOff x="6096000" y="1944255"/>
            <a:chExt cx="1484745" cy="148474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4A96B0-65C0-B544-97B6-58E11D2014E2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ye 1b">
              <a:extLst>
                <a:ext uri="{FF2B5EF4-FFF2-40B4-BE49-F238E27FC236}">
                  <a16:creationId xmlns:a16="http://schemas.microsoft.com/office/drawing/2014/main" id="{AB0EF1BF-1CA0-AB46-8D2D-F9775B30F19C}"/>
                </a:ext>
              </a:extLst>
            </p:cNvPr>
            <p:cNvSpPr/>
            <p:nvPr/>
          </p:nvSpPr>
          <p:spPr>
            <a:xfrm>
              <a:off x="6422939" y="20418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eye2a">
            <a:extLst>
              <a:ext uri="{FF2B5EF4-FFF2-40B4-BE49-F238E27FC236}">
                <a16:creationId xmlns:a16="http://schemas.microsoft.com/office/drawing/2014/main" id="{33F62F0D-D3EC-6248-8165-2C7B2980FB4B}"/>
              </a:ext>
            </a:extLst>
          </p:cNvPr>
          <p:cNvGrpSpPr/>
          <p:nvPr/>
        </p:nvGrpSpPr>
        <p:grpSpPr>
          <a:xfrm>
            <a:off x="4727194" y="2567848"/>
            <a:ext cx="1299980" cy="1299980"/>
            <a:chOff x="4379685" y="1944255"/>
            <a:chExt cx="1484745" cy="1484745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A4F7901-0914-6E4B-A4F6-D0B6C633A677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eye 1a">
              <a:extLst>
                <a:ext uri="{FF2B5EF4-FFF2-40B4-BE49-F238E27FC236}">
                  <a16:creationId xmlns:a16="http://schemas.microsoft.com/office/drawing/2014/main" id="{78AE2580-9211-7249-AA6A-8DFB56669B65}"/>
                </a:ext>
              </a:extLst>
            </p:cNvPr>
            <p:cNvSpPr/>
            <p:nvPr/>
          </p:nvSpPr>
          <p:spPr>
            <a:xfrm>
              <a:off x="4501131" y="269107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eye2b">
            <a:extLst>
              <a:ext uri="{FF2B5EF4-FFF2-40B4-BE49-F238E27FC236}">
                <a16:creationId xmlns:a16="http://schemas.microsoft.com/office/drawing/2014/main" id="{29008D03-8925-C744-96A4-ECBB0875DDFA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EBE670D-48C6-284C-8CB6-47AA125B176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eye 1b">
              <a:extLst>
                <a:ext uri="{FF2B5EF4-FFF2-40B4-BE49-F238E27FC236}">
                  <a16:creationId xmlns:a16="http://schemas.microsoft.com/office/drawing/2014/main" id="{4235C479-1CCD-6749-AA8F-40CDAFEC61D9}"/>
                </a:ext>
              </a:extLst>
            </p:cNvPr>
            <p:cNvSpPr/>
            <p:nvPr/>
          </p:nvSpPr>
          <p:spPr>
            <a:xfrm>
              <a:off x="6440821" y="258073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eye3b">
            <a:extLst>
              <a:ext uri="{FF2B5EF4-FFF2-40B4-BE49-F238E27FC236}">
                <a16:creationId xmlns:a16="http://schemas.microsoft.com/office/drawing/2014/main" id="{8A85B97C-0DE6-EB42-8DAF-70AFA77F480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1E0087A-F628-AB41-9138-9BD5AA11F99E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ye 1b">
              <a:extLst>
                <a:ext uri="{FF2B5EF4-FFF2-40B4-BE49-F238E27FC236}">
                  <a16:creationId xmlns:a16="http://schemas.microsoft.com/office/drawing/2014/main" id="{C9D78E24-3397-4348-B032-A247376AABD5}"/>
                </a:ext>
              </a:extLst>
            </p:cNvPr>
            <p:cNvSpPr/>
            <p:nvPr/>
          </p:nvSpPr>
          <p:spPr>
            <a:xfrm>
              <a:off x="6372780" y="295900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eye3a">
            <a:extLst>
              <a:ext uri="{FF2B5EF4-FFF2-40B4-BE49-F238E27FC236}">
                <a16:creationId xmlns:a16="http://schemas.microsoft.com/office/drawing/2014/main" id="{11FB960A-78E3-684F-91F9-98D1227BAE34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C43505-C2DB-C14E-8E7C-35F880F8748A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eye 1a">
              <a:extLst>
                <a:ext uri="{FF2B5EF4-FFF2-40B4-BE49-F238E27FC236}">
                  <a16:creationId xmlns:a16="http://schemas.microsoft.com/office/drawing/2014/main" id="{14CF3BB1-E050-644C-B3BC-E8CC9757B137}"/>
                </a:ext>
              </a:extLst>
            </p:cNvPr>
            <p:cNvSpPr/>
            <p:nvPr/>
          </p:nvSpPr>
          <p:spPr>
            <a:xfrm>
              <a:off x="4885196" y="306847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eye4b">
            <a:extLst>
              <a:ext uri="{FF2B5EF4-FFF2-40B4-BE49-F238E27FC236}">
                <a16:creationId xmlns:a16="http://schemas.microsoft.com/office/drawing/2014/main" id="{A6B77722-3708-9A48-AB65-AEA4F647E3A0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247C45-2B66-4C41-B31F-D1E86597171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eye 1b">
              <a:extLst>
                <a:ext uri="{FF2B5EF4-FFF2-40B4-BE49-F238E27FC236}">
                  <a16:creationId xmlns:a16="http://schemas.microsoft.com/office/drawing/2014/main" id="{B81B7775-5C5A-6043-B35F-4503B1E2C2A8}"/>
                </a:ext>
              </a:extLst>
            </p:cNvPr>
            <p:cNvSpPr/>
            <p:nvPr/>
          </p:nvSpPr>
          <p:spPr>
            <a:xfrm>
              <a:off x="7090065" y="2166149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eye4a">
            <a:extLst>
              <a:ext uri="{FF2B5EF4-FFF2-40B4-BE49-F238E27FC236}">
                <a16:creationId xmlns:a16="http://schemas.microsoft.com/office/drawing/2014/main" id="{4C706BF4-ADB0-884D-83B9-FD19EAC12F53}"/>
              </a:ext>
            </a:extLst>
          </p:cNvPr>
          <p:cNvGrpSpPr/>
          <p:nvPr/>
        </p:nvGrpSpPr>
        <p:grpSpPr>
          <a:xfrm>
            <a:off x="4728607" y="2567848"/>
            <a:ext cx="1299980" cy="1299980"/>
            <a:chOff x="4379685" y="1944255"/>
            <a:chExt cx="1484745" cy="1484745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111A9C2-2A1A-F84F-97B0-B23714F785CF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eye 1a">
              <a:extLst>
                <a:ext uri="{FF2B5EF4-FFF2-40B4-BE49-F238E27FC236}">
                  <a16:creationId xmlns:a16="http://schemas.microsoft.com/office/drawing/2014/main" id="{69391A1D-5A51-494B-BA78-CB7BE4570E0E}"/>
                </a:ext>
              </a:extLst>
            </p:cNvPr>
            <p:cNvSpPr/>
            <p:nvPr/>
          </p:nvSpPr>
          <p:spPr>
            <a:xfrm>
              <a:off x="5312223" y="2380983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eye5b">
            <a:extLst>
              <a:ext uri="{FF2B5EF4-FFF2-40B4-BE49-F238E27FC236}">
                <a16:creationId xmlns:a16="http://schemas.microsoft.com/office/drawing/2014/main" id="{C058096F-689C-234C-9D18-BDA12B925752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92EB6D9-44B4-4343-BF48-6270EBB7B59F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eye 1b">
              <a:extLst>
                <a:ext uri="{FF2B5EF4-FFF2-40B4-BE49-F238E27FC236}">
                  <a16:creationId xmlns:a16="http://schemas.microsoft.com/office/drawing/2014/main" id="{15EAE30D-C870-D54B-AA3E-C4191C1AB73C}"/>
                </a:ext>
              </a:extLst>
            </p:cNvPr>
            <p:cNvSpPr/>
            <p:nvPr/>
          </p:nvSpPr>
          <p:spPr>
            <a:xfrm>
              <a:off x="7268514" y="2657014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eye5a">
            <a:extLst>
              <a:ext uri="{FF2B5EF4-FFF2-40B4-BE49-F238E27FC236}">
                <a16:creationId xmlns:a16="http://schemas.microsoft.com/office/drawing/2014/main" id="{1C0F36F7-71F6-1746-BC84-FB39FA9C6A8C}"/>
              </a:ext>
            </a:extLst>
          </p:cNvPr>
          <p:cNvGrpSpPr/>
          <p:nvPr/>
        </p:nvGrpSpPr>
        <p:grpSpPr>
          <a:xfrm>
            <a:off x="4728607" y="2567593"/>
            <a:ext cx="1299980" cy="1299980"/>
            <a:chOff x="4379685" y="1944255"/>
            <a:chExt cx="1484745" cy="1484745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1D60912-13E5-274A-BFFD-821BC8A23E7B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eye 1a">
              <a:extLst>
                <a:ext uri="{FF2B5EF4-FFF2-40B4-BE49-F238E27FC236}">
                  <a16:creationId xmlns:a16="http://schemas.microsoft.com/office/drawing/2014/main" id="{B4BC15C7-8FFA-2B48-A59D-B70CD7C19D25}"/>
                </a:ext>
              </a:extLst>
            </p:cNvPr>
            <p:cNvSpPr/>
            <p:nvPr/>
          </p:nvSpPr>
          <p:spPr>
            <a:xfrm>
              <a:off x="5518184" y="262051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eye6b">
            <a:extLst>
              <a:ext uri="{FF2B5EF4-FFF2-40B4-BE49-F238E27FC236}">
                <a16:creationId xmlns:a16="http://schemas.microsoft.com/office/drawing/2014/main" id="{A5770C67-DDCB-4A43-83FC-E191130D335D}"/>
              </a:ext>
            </a:extLst>
          </p:cNvPr>
          <p:cNvGrpSpPr/>
          <p:nvPr/>
        </p:nvGrpSpPr>
        <p:grpSpPr>
          <a:xfrm>
            <a:off x="6204707" y="2567848"/>
            <a:ext cx="1299980" cy="1299980"/>
            <a:chOff x="6096000" y="1944255"/>
            <a:chExt cx="1484745" cy="148474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67D9EEA-701C-0147-BF27-FF29504E27CD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eye 1b">
              <a:extLst>
                <a:ext uri="{FF2B5EF4-FFF2-40B4-BE49-F238E27FC236}">
                  <a16:creationId xmlns:a16="http://schemas.microsoft.com/office/drawing/2014/main" id="{87C9B6BA-F599-A042-8310-A28D04F015FF}"/>
                </a:ext>
              </a:extLst>
            </p:cNvPr>
            <p:cNvSpPr/>
            <p:nvPr/>
          </p:nvSpPr>
          <p:spPr>
            <a:xfrm>
              <a:off x="7024693" y="301943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eye6a">
            <a:extLst>
              <a:ext uri="{FF2B5EF4-FFF2-40B4-BE49-F238E27FC236}">
                <a16:creationId xmlns:a16="http://schemas.microsoft.com/office/drawing/2014/main" id="{7BB9C49F-52F6-F34E-8F91-F8463873B8BC}"/>
              </a:ext>
            </a:extLst>
          </p:cNvPr>
          <p:cNvGrpSpPr/>
          <p:nvPr/>
        </p:nvGrpSpPr>
        <p:grpSpPr>
          <a:xfrm>
            <a:off x="4728607" y="2567338"/>
            <a:ext cx="1299980" cy="1299980"/>
            <a:chOff x="4379685" y="1944255"/>
            <a:chExt cx="1484745" cy="148474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7C1772-3B5B-594D-97E6-9A577F320648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eye 1a">
              <a:extLst>
                <a:ext uri="{FF2B5EF4-FFF2-40B4-BE49-F238E27FC236}">
                  <a16:creationId xmlns:a16="http://schemas.microsoft.com/office/drawing/2014/main" id="{DC319F15-E08E-634E-B74C-35C6372BBB1B}"/>
                </a:ext>
              </a:extLst>
            </p:cNvPr>
            <p:cNvSpPr/>
            <p:nvPr/>
          </p:nvSpPr>
          <p:spPr>
            <a:xfrm>
              <a:off x="5293245" y="3019940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eye0a">
            <a:extLst>
              <a:ext uri="{FF2B5EF4-FFF2-40B4-BE49-F238E27FC236}">
                <a16:creationId xmlns:a16="http://schemas.microsoft.com/office/drawing/2014/main" id="{C4123CD5-E1CD-2845-AE6D-D99C7B70629D}"/>
              </a:ext>
            </a:extLst>
          </p:cNvPr>
          <p:cNvGrpSpPr/>
          <p:nvPr/>
        </p:nvGrpSpPr>
        <p:grpSpPr>
          <a:xfrm>
            <a:off x="4730242" y="2568444"/>
            <a:ext cx="1299980" cy="1299980"/>
            <a:chOff x="4379685" y="1944255"/>
            <a:chExt cx="1484745" cy="148474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BC0B25-0E69-DA42-A309-495345B18D2E}"/>
                </a:ext>
              </a:extLst>
            </p:cNvPr>
            <p:cNvSpPr/>
            <p:nvPr/>
          </p:nvSpPr>
          <p:spPr>
            <a:xfrm>
              <a:off x="4379685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ye 1a">
              <a:extLst>
                <a:ext uri="{FF2B5EF4-FFF2-40B4-BE49-F238E27FC236}">
                  <a16:creationId xmlns:a16="http://schemas.microsoft.com/office/drawing/2014/main" id="{8DC63521-9031-0A43-95DB-29208ECB690A}"/>
                </a:ext>
              </a:extLst>
            </p:cNvPr>
            <p:cNvSpPr/>
            <p:nvPr/>
          </p:nvSpPr>
          <p:spPr>
            <a:xfrm>
              <a:off x="4985491" y="2570308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eye0b">
            <a:extLst>
              <a:ext uri="{FF2B5EF4-FFF2-40B4-BE49-F238E27FC236}">
                <a16:creationId xmlns:a16="http://schemas.microsoft.com/office/drawing/2014/main" id="{5C33C077-6B17-3A4D-9AF7-2DF59A41469A}"/>
              </a:ext>
            </a:extLst>
          </p:cNvPr>
          <p:cNvGrpSpPr/>
          <p:nvPr/>
        </p:nvGrpSpPr>
        <p:grpSpPr>
          <a:xfrm>
            <a:off x="6206342" y="2567848"/>
            <a:ext cx="1299980" cy="1299980"/>
            <a:chOff x="6096000" y="1944255"/>
            <a:chExt cx="1484745" cy="14847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1A9E68-5CA5-4048-9525-8AF65362CB39}"/>
                </a:ext>
              </a:extLst>
            </p:cNvPr>
            <p:cNvSpPr/>
            <p:nvPr/>
          </p:nvSpPr>
          <p:spPr>
            <a:xfrm>
              <a:off x="6096000" y="1944255"/>
              <a:ext cx="1484745" cy="14847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ye 1b">
              <a:extLst>
                <a:ext uri="{FF2B5EF4-FFF2-40B4-BE49-F238E27FC236}">
                  <a16:creationId xmlns:a16="http://schemas.microsoft.com/office/drawing/2014/main" id="{788B50B3-5092-F343-8C0B-E992227D6823}"/>
                </a:ext>
              </a:extLst>
            </p:cNvPr>
            <p:cNvSpPr/>
            <p:nvPr/>
          </p:nvSpPr>
          <p:spPr>
            <a:xfrm>
              <a:off x="6698301" y="2542267"/>
              <a:ext cx="273132" cy="2731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abbit nose">
            <a:extLst>
              <a:ext uri="{FF2B5EF4-FFF2-40B4-BE49-F238E27FC236}">
                <a16:creationId xmlns:a16="http://schemas.microsoft.com/office/drawing/2014/main" id="{4D0C76CE-3D4A-1044-8B89-A8C1BE677C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8720" y="3722009"/>
            <a:ext cx="2376601" cy="2376601"/>
          </a:xfrm>
          <a:prstGeom prst="rect">
            <a:avLst/>
          </a:prstGeom>
        </p:spPr>
      </p:pic>
      <p:pic>
        <p:nvPicPr>
          <p:cNvPr id="8" name="pig nose">
            <a:extLst>
              <a:ext uri="{FF2B5EF4-FFF2-40B4-BE49-F238E27FC236}">
                <a16:creationId xmlns:a16="http://schemas.microsoft.com/office/drawing/2014/main" id="{8265EB23-6174-044F-8270-9E9C673D522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5338930" y="3634233"/>
            <a:ext cx="1539258" cy="1410987"/>
          </a:xfrm>
          <a:prstGeom prst="rect">
            <a:avLst/>
          </a:prstGeom>
        </p:spPr>
      </p:pic>
      <p:pic>
        <p:nvPicPr>
          <p:cNvPr id="24" name="cat nose">
            <a:extLst>
              <a:ext uri="{FF2B5EF4-FFF2-40B4-BE49-F238E27FC236}">
                <a16:creationId xmlns:a16="http://schemas.microsoft.com/office/drawing/2014/main" id="{8E07E59F-8037-5A42-93EA-5EA0F353375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257" t="26878" r="2623" b="31727"/>
          <a:stretch/>
        </p:blipFill>
        <p:spPr>
          <a:xfrm>
            <a:off x="4333896" y="3962542"/>
            <a:ext cx="3644944" cy="1620273"/>
          </a:xfrm>
          <a:prstGeom prst="rect">
            <a:avLst/>
          </a:prstGeom>
        </p:spPr>
      </p:pic>
      <p:pic>
        <p:nvPicPr>
          <p:cNvPr id="27" name="dog nose">
            <a:extLst>
              <a:ext uri="{FF2B5EF4-FFF2-40B4-BE49-F238E27FC236}">
                <a16:creationId xmlns:a16="http://schemas.microsoft.com/office/drawing/2014/main" id="{F6CE17F3-BFFE-DE47-830F-8AB546A9F5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62811" y="3720169"/>
            <a:ext cx="3543478" cy="3213290"/>
          </a:xfrm>
          <a:prstGeom prst="rect">
            <a:avLst/>
          </a:prstGeom>
        </p:spPr>
      </p:pic>
      <p:pic>
        <p:nvPicPr>
          <p:cNvPr id="49" name="eyebrows 1">
            <a:extLst>
              <a:ext uri="{FF2B5EF4-FFF2-40B4-BE49-F238E27FC236}">
                <a16:creationId xmlns:a16="http://schemas.microsoft.com/office/drawing/2014/main" id="{C1D53E1C-883A-5147-9411-C6F6B6E45413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1492" r="21481" b="64339"/>
          <a:stretch/>
        </p:blipFill>
        <p:spPr>
          <a:xfrm>
            <a:off x="4874716" y="2121156"/>
            <a:ext cx="2418492" cy="595223"/>
          </a:xfrm>
          <a:prstGeom prst="rect">
            <a:avLst/>
          </a:prstGeom>
        </p:spPr>
      </p:pic>
      <p:pic>
        <p:nvPicPr>
          <p:cNvPr id="47" name="eyebrows 2">
            <a:extLst>
              <a:ext uri="{FF2B5EF4-FFF2-40B4-BE49-F238E27FC236}">
                <a16:creationId xmlns:a16="http://schemas.microsoft.com/office/drawing/2014/main" id="{D954B59D-0C11-9A4C-9263-D94548EA26E5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5410" r="7331" b="22356"/>
          <a:stretch/>
        </p:blipFill>
        <p:spPr>
          <a:xfrm>
            <a:off x="4955711" y="2161565"/>
            <a:ext cx="2204271" cy="492420"/>
          </a:xfrm>
          <a:prstGeom prst="rect">
            <a:avLst/>
          </a:prstGeom>
        </p:spPr>
      </p:pic>
      <p:pic>
        <p:nvPicPr>
          <p:cNvPr id="45" name="eyebrows 3">
            <a:extLst>
              <a:ext uri="{FF2B5EF4-FFF2-40B4-BE49-F238E27FC236}">
                <a16:creationId xmlns:a16="http://schemas.microsoft.com/office/drawing/2014/main" id="{29036150-B994-D343-92D3-C173F094068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58101" y="1234883"/>
            <a:ext cx="4461916" cy="1476682"/>
          </a:xfrm>
          <a:prstGeom prst="rect">
            <a:avLst/>
          </a:prstGeom>
        </p:spPr>
      </p:pic>
      <p:pic>
        <p:nvPicPr>
          <p:cNvPr id="41" name="glasses">
            <a:extLst>
              <a:ext uri="{FF2B5EF4-FFF2-40B4-BE49-F238E27FC236}">
                <a16:creationId xmlns:a16="http://schemas.microsoft.com/office/drawing/2014/main" id="{FC3EB080-AFD5-7F42-86A3-6AB35F03644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26161" y="2608783"/>
            <a:ext cx="3155579" cy="12545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350909-AAAB-9C45-92F2-D1E60010194A}"/>
              </a:ext>
            </a:extLst>
          </p:cNvPr>
          <p:cNvSpPr txBox="1"/>
          <p:nvPr/>
        </p:nvSpPr>
        <p:spPr>
          <a:xfrm>
            <a:off x="3099389" y="62007"/>
            <a:ext cx="594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Insert topic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92" name="cp4">
            <a:extLst>
              <a:ext uri="{FF2B5EF4-FFF2-40B4-BE49-F238E27FC236}">
                <a16:creationId xmlns:a16="http://schemas.microsoft.com/office/drawing/2014/main" id="{3CFF5FB1-CB82-E843-AA18-1D8AE3BA7E35}"/>
              </a:ext>
            </a:extLst>
          </p:cNvPr>
          <p:cNvGrpSpPr/>
          <p:nvPr/>
        </p:nvGrpSpPr>
        <p:grpSpPr>
          <a:xfrm>
            <a:off x="9937929" y="98437"/>
            <a:ext cx="2160000" cy="2160000"/>
            <a:chOff x="3259625" y="491599"/>
            <a:chExt cx="1440000" cy="144000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DB8E06E-0D6B-B64A-A132-5C272A00E9C1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70461948-92E8-4544-A354-F8E6B2335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5" name="cp5">
            <a:extLst>
              <a:ext uri="{FF2B5EF4-FFF2-40B4-BE49-F238E27FC236}">
                <a16:creationId xmlns:a16="http://schemas.microsoft.com/office/drawing/2014/main" id="{C8EE0D48-17E8-C14B-BF50-02801B24D40E}"/>
              </a:ext>
            </a:extLst>
          </p:cNvPr>
          <p:cNvGrpSpPr/>
          <p:nvPr/>
        </p:nvGrpSpPr>
        <p:grpSpPr>
          <a:xfrm>
            <a:off x="9937929" y="2359230"/>
            <a:ext cx="2160000" cy="2160000"/>
            <a:chOff x="3259625" y="491599"/>
            <a:chExt cx="1440000" cy="1440000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F11B5D04-5854-6241-AB17-D19D1189850E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C0788D35-3168-8944-ABD3-10993D5E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8" name="cp6">
            <a:extLst>
              <a:ext uri="{FF2B5EF4-FFF2-40B4-BE49-F238E27FC236}">
                <a16:creationId xmlns:a16="http://schemas.microsoft.com/office/drawing/2014/main" id="{1AC124E6-D7AD-D24F-AAD5-787114D1AAF7}"/>
              </a:ext>
            </a:extLst>
          </p:cNvPr>
          <p:cNvGrpSpPr/>
          <p:nvPr/>
        </p:nvGrpSpPr>
        <p:grpSpPr>
          <a:xfrm>
            <a:off x="9936304" y="4612317"/>
            <a:ext cx="2160000" cy="2160000"/>
            <a:chOff x="3259625" y="491599"/>
            <a:chExt cx="1440000" cy="1440000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E0C83B41-2FD0-1B4F-8CA2-F5F3FDF36561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E74959EF-4FBA-FC44-BCAB-6D09F5C1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9" name="cp1r">
            <a:extLst>
              <a:ext uri="{FF2B5EF4-FFF2-40B4-BE49-F238E27FC236}">
                <a16:creationId xmlns:a16="http://schemas.microsoft.com/office/drawing/2014/main" id="{6F2BF8F6-36E8-6F45-A64D-81C356F52F3D}"/>
              </a:ext>
            </a:extLst>
          </p:cNvPr>
          <p:cNvGrpSpPr/>
          <p:nvPr/>
        </p:nvGrpSpPr>
        <p:grpSpPr>
          <a:xfrm>
            <a:off x="100345" y="92381"/>
            <a:ext cx="2160000" cy="2160000"/>
            <a:chOff x="3259625" y="491599"/>
            <a:chExt cx="1440000" cy="1440000"/>
          </a:xfrm>
        </p:grpSpPr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70F16166-5C53-0342-8C09-CCC500791F5F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324ABC0F-3380-814C-B511-CF9C818E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2" name="cp2r">
            <a:extLst>
              <a:ext uri="{FF2B5EF4-FFF2-40B4-BE49-F238E27FC236}">
                <a16:creationId xmlns:a16="http://schemas.microsoft.com/office/drawing/2014/main" id="{A9A21342-8562-B446-948F-BE36C25A6F41}"/>
              </a:ext>
            </a:extLst>
          </p:cNvPr>
          <p:cNvGrpSpPr/>
          <p:nvPr/>
        </p:nvGrpSpPr>
        <p:grpSpPr>
          <a:xfrm>
            <a:off x="100345" y="2353174"/>
            <a:ext cx="2160000" cy="2160000"/>
            <a:chOff x="3259625" y="491599"/>
            <a:chExt cx="1440000" cy="1440000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9F2CF32C-5936-DF48-AEEE-D95FCCE62546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B321A90D-E312-8648-85A2-880D1E0E6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5" name="cp3r">
            <a:extLst>
              <a:ext uri="{FF2B5EF4-FFF2-40B4-BE49-F238E27FC236}">
                <a16:creationId xmlns:a16="http://schemas.microsoft.com/office/drawing/2014/main" id="{3922F828-6018-8F4A-B50B-78AA2151C7E9}"/>
              </a:ext>
            </a:extLst>
          </p:cNvPr>
          <p:cNvGrpSpPr/>
          <p:nvPr/>
        </p:nvGrpSpPr>
        <p:grpSpPr>
          <a:xfrm>
            <a:off x="98720" y="4606261"/>
            <a:ext cx="2160000" cy="2160000"/>
            <a:chOff x="3259625" y="491599"/>
            <a:chExt cx="1440000" cy="1440000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10EF5C3-782A-D948-9CF8-6A514C160D8D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293A3249-5E61-7B4B-8CD1-C60AE11D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ear button">
            <a:extLst>
              <a:ext uri="{FF2B5EF4-FFF2-40B4-BE49-F238E27FC236}">
                <a16:creationId xmlns:a16="http://schemas.microsoft.com/office/drawing/2014/main" id="{77CEFBD1-4CDA-EF4F-A6F5-7BB8A0A6006E}"/>
              </a:ext>
            </a:extLst>
          </p:cNvPr>
          <p:cNvSpPr/>
          <p:nvPr/>
        </p:nvSpPr>
        <p:spPr>
          <a:xfrm>
            <a:off x="8415929" y="154496"/>
            <a:ext cx="1426088" cy="2372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ye change">
            <a:extLst>
              <a:ext uri="{FF2B5EF4-FFF2-40B4-BE49-F238E27FC236}">
                <a16:creationId xmlns:a16="http://schemas.microsoft.com/office/drawing/2014/main" id="{957F4814-EC02-AD43-92A0-529F2B46CE83}"/>
              </a:ext>
            </a:extLst>
          </p:cNvPr>
          <p:cNvSpPr/>
          <p:nvPr/>
        </p:nvSpPr>
        <p:spPr>
          <a:xfrm>
            <a:off x="2391002" y="4233978"/>
            <a:ext cx="1467098" cy="24475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ackground change">
            <a:extLst>
              <a:ext uri="{FF2B5EF4-FFF2-40B4-BE49-F238E27FC236}">
                <a16:creationId xmlns:a16="http://schemas.microsoft.com/office/drawing/2014/main" id="{37059F5E-5BB1-674B-8EDC-37F8F251F4B1}"/>
              </a:ext>
            </a:extLst>
          </p:cNvPr>
          <p:cNvSpPr/>
          <p:nvPr/>
        </p:nvSpPr>
        <p:spPr>
          <a:xfrm>
            <a:off x="8260176" y="4584969"/>
            <a:ext cx="1593158" cy="21185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ACF2B-BF7A-1344-83A9-E517DFD7C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"/>
            <a:ext cx="12192000" cy="68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4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96CD95-24D6-C040-ADFB-41472534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" y="0"/>
            <a:ext cx="1217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8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873A5-BBE1-5547-9EB2-AD48B686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22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C87AA-9E5F-454B-9A85-8EFF87F5F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01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C4757-06F0-854F-BF6A-21640400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79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A6A722-0A44-404B-A233-50E4C61BC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1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62114-A43D-4346-AE7F-122FA6E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18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90</Words>
  <Application>Microsoft Macintosh PowerPoint</Application>
  <PresentationFormat>Widescreen</PresentationFormat>
  <Paragraphs>38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140</cp:revision>
  <dcterms:created xsi:type="dcterms:W3CDTF">2020-12-16T11:45:52Z</dcterms:created>
  <dcterms:modified xsi:type="dcterms:W3CDTF">2021-02-22T10:00:33Z</dcterms:modified>
</cp:coreProperties>
</file>