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77" r:id="rId2"/>
    <p:sldId id="285" r:id="rId3"/>
    <p:sldId id="289" r:id="rId4"/>
    <p:sldId id="314" r:id="rId5"/>
    <p:sldId id="278" r:id="rId6"/>
    <p:sldId id="279" r:id="rId7"/>
    <p:sldId id="280" r:id="rId8"/>
    <p:sldId id="281" r:id="rId9"/>
    <p:sldId id="282" r:id="rId10"/>
    <p:sldId id="284" r:id="rId11"/>
    <p:sldId id="286" r:id="rId12"/>
    <p:sldId id="257" r:id="rId13"/>
    <p:sldId id="305" r:id="rId14"/>
    <p:sldId id="312" r:id="rId15"/>
    <p:sldId id="310" r:id="rId16"/>
    <p:sldId id="31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24"/>
    <p:restoredTop sz="96087"/>
  </p:normalViewPr>
  <p:slideViewPr>
    <p:cSldViewPr snapToGrid="0" snapToObjects="1">
      <p:cViewPr varScale="1">
        <p:scale>
          <a:sx n="77" d="100"/>
          <a:sy n="77" d="100"/>
        </p:scale>
        <p:origin x="224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463DE-AE6F-024B-9FCC-623A558E1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6F04D3-EBBF-CE4F-8B7A-087B47D4E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555E9-1EE5-CC47-8788-E108873A5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96AD-7D23-3746-A171-7D3CD15AD579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C167C-5DF7-5B4B-BA6E-4917668DA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6C82E-8C66-144B-83CA-D60C7766D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D527-531A-5C43-AEF7-196418755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21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DDBFB-FAF3-284D-A5C8-70D94C00B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5D6EAC-42DD-F54A-9531-D244A3943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FDE3A-4291-4E4D-B7D8-A79FC085B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96AD-7D23-3746-A171-7D3CD15AD579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C2021-38E9-334A-85BE-4C09308E2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BA1AF-7949-7346-9AAB-FECAD0D9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D527-531A-5C43-AEF7-196418755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2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3D98D6-527D-7046-9D7B-2B4B4BB518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2438F6-A3E2-2047-8201-A5459B4CD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92588-EAF7-0E47-80F0-E988D40B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96AD-7D23-3746-A171-7D3CD15AD579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2DEB6-E8F2-B043-8EF5-90294D67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D7420-9E62-794F-BBB1-0DBE1A56D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D527-531A-5C43-AEF7-196418755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7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1578-F6F2-DA44-9BA3-CA07E20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A6E9E-26ED-7F4D-9C6B-AAEE16AED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3B4FF-9699-384E-A3FD-22A6803C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96AD-7D23-3746-A171-7D3CD15AD579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D5CB6-830F-0041-A1AC-F74130C84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6F22-64D5-8743-8FC1-82721EA0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D527-531A-5C43-AEF7-196418755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7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4A10E-9770-8149-B41E-C8A09F39F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1BB43-BD94-B847-B2A5-44ADB15CB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0D980-E7AF-024C-BCEC-930CE20DE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96AD-7D23-3746-A171-7D3CD15AD579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50DD9-A999-4248-8E4F-B5D881B15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863FB-1F13-F54E-8170-398A91B5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D527-531A-5C43-AEF7-196418755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8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0CDF0-A2AD-9744-8971-C70E0105B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CF2D9-7343-D040-BBB7-0FC2A5A92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B5247E-64E5-CC4C-8679-E856B6F93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4882D-BF89-1648-9B18-3462E16A6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96AD-7D23-3746-A171-7D3CD15AD579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3289E-A16F-A04A-AE3A-06065BE32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49A7D-7EB5-F94F-8C05-54FCFEC2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D527-531A-5C43-AEF7-196418755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25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77CF7-87DB-E146-9793-8BA0B25D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44435-02F2-A74C-9C83-B597D5940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6FE693-6B18-B443-B6A6-A7BDA2030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3031E6-8AD9-534C-B795-258AF7EC4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3ABCEF-8F56-B740-8BD7-2A3FC9C59B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098D22-C819-CC47-BF1B-D119E92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96AD-7D23-3746-A171-7D3CD15AD579}" type="datetimeFigureOut">
              <a:rPr lang="en-US" smtClean="0"/>
              <a:t>1/25/21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38490-2A74-DE42-ADC5-9871FC972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672007-F958-B84F-AD24-07BA97214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D527-531A-5C43-AEF7-196418755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8B31D-279E-0948-9758-0E066577D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A1449C-FF8D-FA45-B2E8-B10381A7E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96AD-7D23-3746-A171-7D3CD15AD579}" type="datetimeFigureOut">
              <a:rPr lang="en-US" smtClean="0"/>
              <a:t>1/25/21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52918-1190-6F4D-9C06-B4CC6AA2F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323E0-1B47-C544-AE9A-D263CCDD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D527-531A-5C43-AEF7-196418755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2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85036-E17A-DD4C-82E1-F6F2FB840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96AD-7D23-3746-A171-7D3CD15AD579}" type="datetimeFigureOut">
              <a:rPr lang="en-US" smtClean="0"/>
              <a:t>1/25/21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164440-9F25-4B4D-90C6-5F574C2D7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173E2-4F97-A94B-A01C-6F7C65FD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D527-531A-5C43-AEF7-196418755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2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42A91-BA3B-EF49-BFD8-3DBE71FD3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2BF9B-719E-1149-A30F-B705A4502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6A51A1-6057-6E46-81C3-C35D90FAB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FD104-DEA2-AE4C-8DAF-D3DC53BEB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96AD-7D23-3746-A171-7D3CD15AD579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0D482-5774-FA44-A4F8-9AD8907C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229DA-F89F-A54E-9F85-A5A9875DA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D527-531A-5C43-AEF7-196418755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65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193DF-AB2F-504B-8DF1-22B836100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FEF058-A136-C74E-AD3A-1E9FA1ECA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2F56AA-C013-D341-8014-CE94108BC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CE3E3-9C9B-2A4E-9BE6-444394217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96AD-7D23-3746-A171-7D3CD15AD579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AD90D-7B40-1E40-97C9-AF3F22EF2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2D25A-13B6-484C-9837-7918DC97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D527-531A-5C43-AEF7-196418755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4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52FFD8-C3F0-354D-9ADF-325901472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354A6-80B7-2F4E-8A86-3D11578DD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2A2B9-4D07-BE4A-9DFB-6A28E48FB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396AD-7D23-3746-A171-7D3CD15AD579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E7743-2683-6A4A-9AD0-CDF765333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86F67-80E8-1947-B259-09FEE1B36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FD527-531A-5C43-AEF7-196418755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7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2" Type="http://schemas.openxmlformats.org/officeDocument/2006/relationships/audio" Target="../media/media2.m4a"/><Relationship Id="rId16" Type="http://schemas.openxmlformats.org/officeDocument/2006/relationships/image" Target="../media/image8.png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5" Type="http://schemas.openxmlformats.org/officeDocument/2006/relationships/audio" Target="../media/audio6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12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2" Type="http://schemas.openxmlformats.org/officeDocument/2006/relationships/audio" Target="../media/media2.m4a"/><Relationship Id="rId16" Type="http://schemas.openxmlformats.org/officeDocument/2006/relationships/image" Target="../media/image8.png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4.wav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andom Cartoon Background by imapuniverse on DeviantArt">
            <a:extLst>
              <a:ext uri="{FF2B5EF4-FFF2-40B4-BE49-F238E27FC236}">
                <a16:creationId xmlns:a16="http://schemas.microsoft.com/office/drawing/2014/main" id="{E01E5E3C-3636-8A46-BEC1-323CE6B50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BB58EB-7A64-BB42-817C-6BBE65991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0" y="0"/>
            <a:ext cx="7950200" cy="266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FAF003-8490-AD45-AD6C-5EE027E090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8809" y="3387408"/>
            <a:ext cx="3465527" cy="32575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4617F1-CF59-424F-99B4-157F5009B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54939" y="516861"/>
            <a:ext cx="2077875" cy="208482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FD90018-6B71-774D-97D5-9A28594795A2}"/>
              </a:ext>
            </a:extLst>
          </p:cNvPr>
          <p:cNvGrpSpPr/>
          <p:nvPr/>
        </p:nvGrpSpPr>
        <p:grpSpPr>
          <a:xfrm>
            <a:off x="-2461917" y="3450777"/>
            <a:ext cx="2671481" cy="3130859"/>
            <a:chOff x="3180267" y="3523284"/>
            <a:chExt cx="2671481" cy="31308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34E5BB7-E162-5043-A33F-08206C039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0550" y="3523284"/>
              <a:ext cx="2421198" cy="313085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5F68F58-F04F-9F45-92AA-9FCA5ECE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80267" y="4527430"/>
              <a:ext cx="1507789" cy="1581597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134AD2C-5D4A-734B-B975-2DBC2BD0A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745" y="3324040"/>
            <a:ext cx="3465527" cy="32575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07D21D-DDB1-A943-B6BC-8DF63B22C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987181" y="3324040"/>
            <a:ext cx="3465527" cy="32575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FF508D-193D-3149-AB9D-4BA5B7B0A7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3792" y="3511288"/>
            <a:ext cx="2518228" cy="3009835"/>
          </a:xfrm>
          <a:prstGeom prst="rect">
            <a:avLst/>
          </a:prstGeom>
        </p:spPr>
      </p:pic>
      <p:pic>
        <p:nvPicPr>
          <p:cNvPr id="2" name="ratr" descr="ratr">
            <a:hlinkClick r:id="" action="ppaction://media"/>
            <a:extLst>
              <a:ext uri="{FF2B5EF4-FFF2-40B4-BE49-F238E27FC236}">
                <a16:creationId xmlns:a16="http://schemas.microsoft.com/office/drawing/2014/main" id="{7A40A1C1-A3ED-D149-81DA-36255E8B9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16046" y="-459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7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875E-6 -1.48148E-6 L 0.78008 -0.0115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-5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-0.00989 0.00764 L 0.07904 0.01482 L 0.14596 0.04283 L 0.20117 0.11644 L 0.25456 0.17269 L 0.34727 0.15163 L 0.44206 0.07431 L 0.49531 0.00417 L 0.59596 -0.03796 L 0.71836 0.0007 L 0.77761 0.06389 L 0.86836 0.09538 L 0.9612 0.18658 L 1.0362 0.12709 L 1.15456 0.03218 L 1.29479 -0.11504 " pathEditMode="relative" ptsTypes="AAAAAAAAAAAAAAAA">
                                      <p:cBhvr>
                                        <p:cTn id="3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23EA3E-F6FC-3748-A253-4F721D8AD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79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8B30EB-B86A-4B4B-A28C-34160AF0A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79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andom Cartoon Background by imapuniverse on DeviantArt">
            <a:extLst>
              <a:ext uri="{FF2B5EF4-FFF2-40B4-BE49-F238E27FC236}">
                <a16:creationId xmlns:a16="http://schemas.microsoft.com/office/drawing/2014/main" id="{C3B0759A-9D97-334A-80B8-DA388BCE8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215F0E-6D92-884D-B537-A5EAB189C70E}"/>
              </a:ext>
            </a:extLst>
          </p:cNvPr>
          <p:cNvSpPr/>
          <p:nvPr/>
        </p:nvSpPr>
        <p:spPr>
          <a:xfrm>
            <a:off x="880533" y="914400"/>
            <a:ext cx="10430933" cy="502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E7798-304A-0F46-A18D-06BE425DC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953" y="2642186"/>
            <a:ext cx="2639523" cy="2155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0876EE-0AFE-2846-981B-3D39B065B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054" y="2575729"/>
            <a:ext cx="2290434" cy="21530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EC944B-8B50-8748-8A39-6D0FB1AF7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196" y="2575729"/>
            <a:ext cx="2668288" cy="2115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5859A-00DA-584B-A5AB-184400178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037" y="1935421"/>
            <a:ext cx="2921000" cy="482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CE3310-97DD-1744-9769-B9B1DDD9F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4334" y="1927046"/>
            <a:ext cx="3619500" cy="495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8EF7A3-8592-3A4F-A6EF-FDFED3BFF0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4663" y="1933396"/>
            <a:ext cx="2654300" cy="482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21DE0D-6D5F-EC4D-86BE-ABD6CA90A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2199" y="1144026"/>
            <a:ext cx="23876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Picture 2" descr="Random Cartoon Background by imapuniverse on DeviantArt">
            <a:extLst>
              <a:ext uri="{FF2B5EF4-FFF2-40B4-BE49-F238E27FC236}">
                <a16:creationId xmlns:a16="http://schemas.microsoft.com/office/drawing/2014/main" id="{051C413C-E600-634B-88B5-A7FE32344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A21D58-4138-794A-8B26-859B3AF486D5}"/>
              </a:ext>
            </a:extLst>
          </p:cNvPr>
          <p:cNvSpPr/>
          <p:nvPr/>
        </p:nvSpPr>
        <p:spPr>
          <a:xfrm>
            <a:off x="10249831" y="321640"/>
            <a:ext cx="1620645" cy="111698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6" name="blue sword">
            <a:hlinkClick r:id="" action="ppaction://noaction">
              <a:snd r:embed="rId9" name="explode.wav"/>
            </a:hlinkClick>
            <a:extLst>
              <a:ext uri="{FF2B5EF4-FFF2-40B4-BE49-F238E27FC236}">
                <a16:creationId xmlns:a16="http://schemas.microsoft.com/office/drawing/2014/main" id="{FB3D6FCA-F9C3-CB40-AC23-E2E9F80B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10890406" y="896775"/>
            <a:ext cx="486949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Team 2">
            <a:extLst>
              <a:ext uri="{FF2B5EF4-FFF2-40B4-BE49-F238E27FC236}">
                <a16:creationId xmlns:a16="http://schemas.microsoft.com/office/drawing/2014/main" id="{7450B176-3C8B-B940-A1FA-CE5B0D30272F}"/>
              </a:ext>
            </a:extLst>
          </p:cNvPr>
          <p:cNvSpPr txBox="1"/>
          <p:nvPr/>
        </p:nvSpPr>
        <p:spPr>
          <a:xfrm>
            <a:off x="10523880" y="1473826"/>
            <a:ext cx="1107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Team 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Red wins">
            <a:extLst>
              <a:ext uri="{FF2B5EF4-FFF2-40B4-BE49-F238E27FC236}">
                <a16:creationId xmlns:a16="http://schemas.microsoft.com/office/drawing/2014/main" id="{98B1D663-C9DC-8147-89F9-64DDA9222004}"/>
              </a:ext>
            </a:extLst>
          </p:cNvPr>
          <p:cNvSpPr txBox="1"/>
          <p:nvPr/>
        </p:nvSpPr>
        <p:spPr>
          <a:xfrm>
            <a:off x="2198267" y="2459504"/>
            <a:ext cx="7795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Red</a:t>
            </a:r>
            <a:r>
              <a:rPr lang="zh-CN" altLang="en-US" sz="1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wins!</a:t>
            </a:r>
            <a:endParaRPr lang="en-US" sz="12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2" name="Blue wins">
            <a:extLst>
              <a:ext uri="{FF2B5EF4-FFF2-40B4-BE49-F238E27FC236}">
                <a16:creationId xmlns:a16="http://schemas.microsoft.com/office/drawing/2014/main" id="{AFAE29BB-B965-A048-9DCA-98A78ED1273A}"/>
              </a:ext>
            </a:extLst>
          </p:cNvPr>
          <p:cNvSpPr txBox="1"/>
          <p:nvPr/>
        </p:nvSpPr>
        <p:spPr>
          <a:xfrm>
            <a:off x="2198267" y="2459504"/>
            <a:ext cx="7795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Blue</a:t>
            </a:r>
            <a:r>
              <a:rPr lang="zh-CN" altLang="en-US" sz="120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wins!</a:t>
            </a:r>
            <a:endParaRPr lang="en-US" sz="12000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4" name="Green wins">
            <a:extLst>
              <a:ext uri="{FF2B5EF4-FFF2-40B4-BE49-F238E27FC236}">
                <a16:creationId xmlns:a16="http://schemas.microsoft.com/office/drawing/2014/main" id="{3A288E24-33F1-B44A-8BA7-9336161F53B6}"/>
              </a:ext>
            </a:extLst>
          </p:cNvPr>
          <p:cNvSpPr txBox="1"/>
          <p:nvPr/>
        </p:nvSpPr>
        <p:spPr>
          <a:xfrm>
            <a:off x="1622928" y="2459504"/>
            <a:ext cx="8946143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5CE5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Green</a:t>
            </a:r>
            <a:r>
              <a:rPr lang="zh-CN" altLang="en-US" sz="12000" dirty="0">
                <a:ln>
                  <a:solidFill>
                    <a:schemeClr val="tx1"/>
                  </a:solidFill>
                </a:ln>
                <a:solidFill>
                  <a:srgbClr val="5CE5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5CE5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wins!</a:t>
            </a:r>
            <a:endParaRPr lang="en-US" sz="12000" dirty="0">
              <a:ln>
                <a:solidFill>
                  <a:schemeClr val="tx1"/>
                </a:solidFill>
              </a:ln>
              <a:solidFill>
                <a:srgbClr val="5CE526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3" name="Yellow wins">
            <a:extLst>
              <a:ext uri="{FF2B5EF4-FFF2-40B4-BE49-F238E27FC236}">
                <a16:creationId xmlns:a16="http://schemas.microsoft.com/office/drawing/2014/main" id="{DB4ED437-F777-2546-BB58-C461BBCAF63D}"/>
              </a:ext>
            </a:extLst>
          </p:cNvPr>
          <p:cNvSpPr txBox="1"/>
          <p:nvPr/>
        </p:nvSpPr>
        <p:spPr>
          <a:xfrm>
            <a:off x="1622928" y="2459504"/>
            <a:ext cx="8946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Yellow</a:t>
            </a:r>
            <a:r>
              <a:rPr lang="zh-CN" altLang="en-US" sz="12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wins!</a:t>
            </a:r>
            <a:endParaRPr lang="en-US" sz="120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0" name="0 0">
            <a:extLst>
              <a:ext uri="{FF2B5EF4-FFF2-40B4-BE49-F238E27FC236}">
                <a16:creationId xmlns:a16="http://schemas.microsoft.com/office/drawing/2014/main" id="{17967690-938C-B94C-8697-2F5D8C0401CC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1">
            <a:extLst>
              <a:ext uri="{FF2B5EF4-FFF2-40B4-BE49-F238E27FC236}">
                <a16:creationId xmlns:a16="http://schemas.microsoft.com/office/drawing/2014/main" id="{08991400-2C9B-C246-BA2C-FA4F696D8E89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2">
            <a:extLst>
              <a:ext uri="{FF2B5EF4-FFF2-40B4-BE49-F238E27FC236}">
                <a16:creationId xmlns:a16="http://schemas.microsoft.com/office/drawing/2014/main" id="{80C7AAE5-1E23-7B40-BCDC-2FBE7CEF9D78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3">
            <a:extLst>
              <a:ext uri="{FF2B5EF4-FFF2-40B4-BE49-F238E27FC236}">
                <a16:creationId xmlns:a16="http://schemas.microsoft.com/office/drawing/2014/main" id="{049019E5-67AF-B345-A206-6838CDB42D94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4">
            <a:extLst>
              <a:ext uri="{FF2B5EF4-FFF2-40B4-BE49-F238E27FC236}">
                <a16:creationId xmlns:a16="http://schemas.microsoft.com/office/drawing/2014/main" id="{1C39E99F-6824-F345-9E60-7ADE532A6C06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5">
            <a:extLst>
              <a:ext uri="{FF2B5EF4-FFF2-40B4-BE49-F238E27FC236}">
                <a16:creationId xmlns:a16="http://schemas.microsoft.com/office/drawing/2014/main" id="{94E88453-9998-BB4E-8EBC-646323818BFC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6">
            <a:extLst>
              <a:ext uri="{FF2B5EF4-FFF2-40B4-BE49-F238E27FC236}">
                <a16:creationId xmlns:a16="http://schemas.microsoft.com/office/drawing/2014/main" id="{F7340031-AE7A-F041-8A17-F35BED4328C1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7">
            <a:extLst>
              <a:ext uri="{FF2B5EF4-FFF2-40B4-BE49-F238E27FC236}">
                <a16:creationId xmlns:a16="http://schemas.microsoft.com/office/drawing/2014/main" id="{A3121920-636C-3641-AAA5-F33C9F06ED30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8">
            <a:extLst>
              <a:ext uri="{FF2B5EF4-FFF2-40B4-BE49-F238E27FC236}">
                <a16:creationId xmlns:a16="http://schemas.microsoft.com/office/drawing/2014/main" id="{649DED42-A310-D340-B581-C689E120A593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9">
            <a:extLst>
              <a:ext uri="{FF2B5EF4-FFF2-40B4-BE49-F238E27FC236}">
                <a16:creationId xmlns:a16="http://schemas.microsoft.com/office/drawing/2014/main" id="{F804B8C8-B2C2-2942-B3F1-E9F4403908D4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0" name="0 0">
            <a:extLst>
              <a:ext uri="{FF2B5EF4-FFF2-40B4-BE49-F238E27FC236}">
                <a16:creationId xmlns:a16="http://schemas.microsoft.com/office/drawing/2014/main" id="{0D7818DE-63BA-EB4E-8C9B-AF54BF49368B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1" name="1">
            <a:extLst>
              <a:ext uri="{FF2B5EF4-FFF2-40B4-BE49-F238E27FC236}">
                <a16:creationId xmlns:a16="http://schemas.microsoft.com/office/drawing/2014/main" id="{605E7614-B29C-304A-9B7F-2C7F23687E85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2" name="2">
            <a:extLst>
              <a:ext uri="{FF2B5EF4-FFF2-40B4-BE49-F238E27FC236}">
                <a16:creationId xmlns:a16="http://schemas.microsoft.com/office/drawing/2014/main" id="{3D1472AE-482B-0D41-A54B-94D7BB04EE3C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3">
            <a:extLst>
              <a:ext uri="{FF2B5EF4-FFF2-40B4-BE49-F238E27FC236}">
                <a16:creationId xmlns:a16="http://schemas.microsoft.com/office/drawing/2014/main" id="{F5D00F0F-16AA-A04F-87B9-471A7A2CCB35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4">
            <a:extLst>
              <a:ext uri="{FF2B5EF4-FFF2-40B4-BE49-F238E27FC236}">
                <a16:creationId xmlns:a16="http://schemas.microsoft.com/office/drawing/2014/main" id="{DAEAB031-ACDA-104F-B795-D8A5ED60981F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5">
            <a:extLst>
              <a:ext uri="{FF2B5EF4-FFF2-40B4-BE49-F238E27FC236}">
                <a16:creationId xmlns:a16="http://schemas.microsoft.com/office/drawing/2014/main" id="{417BC704-4391-354F-8852-B05F95E1D692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6">
            <a:extLst>
              <a:ext uri="{FF2B5EF4-FFF2-40B4-BE49-F238E27FC236}">
                <a16:creationId xmlns:a16="http://schemas.microsoft.com/office/drawing/2014/main" id="{7C27B61E-E4D7-7F45-B427-4B74F7131984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7" name="7">
            <a:extLst>
              <a:ext uri="{FF2B5EF4-FFF2-40B4-BE49-F238E27FC236}">
                <a16:creationId xmlns:a16="http://schemas.microsoft.com/office/drawing/2014/main" id="{81C58888-3636-5F41-85A0-69C84C5884D3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" name="8">
            <a:extLst>
              <a:ext uri="{FF2B5EF4-FFF2-40B4-BE49-F238E27FC236}">
                <a16:creationId xmlns:a16="http://schemas.microsoft.com/office/drawing/2014/main" id="{72AD7952-8432-D745-9A67-F46072CE9633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" name="9">
            <a:extLst>
              <a:ext uri="{FF2B5EF4-FFF2-40B4-BE49-F238E27FC236}">
                <a16:creationId xmlns:a16="http://schemas.microsoft.com/office/drawing/2014/main" id="{EFDA1D9D-9E61-9C41-AFEE-9E932BF0D526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0 0">
            <a:extLst>
              <a:ext uri="{FF2B5EF4-FFF2-40B4-BE49-F238E27FC236}">
                <a16:creationId xmlns:a16="http://schemas.microsoft.com/office/drawing/2014/main" id="{CFBF2275-5869-2445-B767-9F090A2AB2A6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1" name="1">
            <a:extLst>
              <a:ext uri="{FF2B5EF4-FFF2-40B4-BE49-F238E27FC236}">
                <a16:creationId xmlns:a16="http://schemas.microsoft.com/office/drawing/2014/main" id="{3748795E-492B-C240-AFD9-806E98E728FE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2" name="2">
            <a:extLst>
              <a:ext uri="{FF2B5EF4-FFF2-40B4-BE49-F238E27FC236}">
                <a16:creationId xmlns:a16="http://schemas.microsoft.com/office/drawing/2014/main" id="{15A8D178-8808-554D-B9F7-91EDA1E36336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3">
            <a:extLst>
              <a:ext uri="{FF2B5EF4-FFF2-40B4-BE49-F238E27FC236}">
                <a16:creationId xmlns:a16="http://schemas.microsoft.com/office/drawing/2014/main" id="{F013C01E-55BA-5C44-B451-9E686593700C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" name="4">
            <a:extLst>
              <a:ext uri="{FF2B5EF4-FFF2-40B4-BE49-F238E27FC236}">
                <a16:creationId xmlns:a16="http://schemas.microsoft.com/office/drawing/2014/main" id="{4605D2AE-A352-6447-8830-5B20F2FE2341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5" name="5">
            <a:extLst>
              <a:ext uri="{FF2B5EF4-FFF2-40B4-BE49-F238E27FC236}">
                <a16:creationId xmlns:a16="http://schemas.microsoft.com/office/drawing/2014/main" id="{1296B723-EB71-914E-B5A4-5D9FB42EF759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6" name="6">
            <a:extLst>
              <a:ext uri="{FF2B5EF4-FFF2-40B4-BE49-F238E27FC236}">
                <a16:creationId xmlns:a16="http://schemas.microsoft.com/office/drawing/2014/main" id="{312A97F9-8A6E-2C4C-8809-449530D4BEA3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7">
            <a:extLst>
              <a:ext uri="{FF2B5EF4-FFF2-40B4-BE49-F238E27FC236}">
                <a16:creationId xmlns:a16="http://schemas.microsoft.com/office/drawing/2014/main" id="{2F5AE54B-F5B2-964F-A1D0-6CE36CC32EC0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8">
            <a:extLst>
              <a:ext uri="{FF2B5EF4-FFF2-40B4-BE49-F238E27FC236}">
                <a16:creationId xmlns:a16="http://schemas.microsoft.com/office/drawing/2014/main" id="{77C3F056-0EAF-DA47-8F51-48026D92D8B1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" name="9">
            <a:extLst>
              <a:ext uri="{FF2B5EF4-FFF2-40B4-BE49-F238E27FC236}">
                <a16:creationId xmlns:a16="http://schemas.microsoft.com/office/drawing/2014/main" id="{BF76719F-A903-C34A-BC2C-5BB9A9E9E68A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0 0">
            <a:extLst>
              <a:ext uri="{FF2B5EF4-FFF2-40B4-BE49-F238E27FC236}">
                <a16:creationId xmlns:a16="http://schemas.microsoft.com/office/drawing/2014/main" id="{9C3A8558-3A25-BF4C-B93C-8043C599ACA2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1" name="1">
            <a:extLst>
              <a:ext uri="{FF2B5EF4-FFF2-40B4-BE49-F238E27FC236}">
                <a16:creationId xmlns:a16="http://schemas.microsoft.com/office/drawing/2014/main" id="{854B5C9A-8485-8747-97CF-EBFE49187C7F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2" name="2">
            <a:extLst>
              <a:ext uri="{FF2B5EF4-FFF2-40B4-BE49-F238E27FC236}">
                <a16:creationId xmlns:a16="http://schemas.microsoft.com/office/drawing/2014/main" id="{16764F3A-4E8A-FA4D-A3CF-4797FD67554D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3">
            <a:extLst>
              <a:ext uri="{FF2B5EF4-FFF2-40B4-BE49-F238E27FC236}">
                <a16:creationId xmlns:a16="http://schemas.microsoft.com/office/drawing/2014/main" id="{49177CE0-AA8B-E847-A593-0DBF52D62F2B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4" name="4">
            <a:extLst>
              <a:ext uri="{FF2B5EF4-FFF2-40B4-BE49-F238E27FC236}">
                <a16:creationId xmlns:a16="http://schemas.microsoft.com/office/drawing/2014/main" id="{1502E9CF-D632-D74E-9F44-70A101DA7B23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5" name="5">
            <a:extLst>
              <a:ext uri="{FF2B5EF4-FFF2-40B4-BE49-F238E27FC236}">
                <a16:creationId xmlns:a16="http://schemas.microsoft.com/office/drawing/2014/main" id="{5CAE7DB7-7F1C-5E4E-8B07-70D51DB98C67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6" name="6">
            <a:extLst>
              <a:ext uri="{FF2B5EF4-FFF2-40B4-BE49-F238E27FC236}">
                <a16:creationId xmlns:a16="http://schemas.microsoft.com/office/drawing/2014/main" id="{443620EE-CD2A-5141-8D57-E45FF51904F8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7">
            <a:extLst>
              <a:ext uri="{FF2B5EF4-FFF2-40B4-BE49-F238E27FC236}">
                <a16:creationId xmlns:a16="http://schemas.microsoft.com/office/drawing/2014/main" id="{633C88E7-F8B4-2D42-887F-C727B320C4BD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" name="8">
            <a:extLst>
              <a:ext uri="{FF2B5EF4-FFF2-40B4-BE49-F238E27FC236}">
                <a16:creationId xmlns:a16="http://schemas.microsoft.com/office/drawing/2014/main" id="{BEBC58A4-043B-2E4D-895B-84638DF87559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" name="9">
            <a:extLst>
              <a:ext uri="{FF2B5EF4-FFF2-40B4-BE49-F238E27FC236}">
                <a16:creationId xmlns:a16="http://schemas.microsoft.com/office/drawing/2014/main" id="{ECD2E78B-9F49-FE4D-9809-16325FF319C1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13F75809-920F-D545-8B58-B2E18D3AEE54}"/>
              </a:ext>
            </a:extLst>
          </p:cNvPr>
          <p:cNvSpPr/>
          <p:nvPr/>
        </p:nvSpPr>
        <p:spPr>
          <a:xfrm>
            <a:off x="326427" y="321641"/>
            <a:ext cx="1620645" cy="1116985"/>
          </a:xfrm>
          <a:prstGeom prst="rect">
            <a:avLst/>
          </a:prstGeom>
          <a:solidFill>
            <a:srgbClr val="5CE5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2" name="blue sword">
            <a:hlinkClick r:id="" action="ppaction://noaction">
              <a:snd r:embed="rId9" name="explode.wav"/>
            </a:hlinkClick>
            <a:extLst>
              <a:ext uri="{FF2B5EF4-FFF2-40B4-BE49-F238E27FC236}">
                <a16:creationId xmlns:a16="http://schemas.microsoft.com/office/drawing/2014/main" id="{CD9A40F3-9436-D148-840D-D4A05CA33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962843" y="896776"/>
            <a:ext cx="486949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3" name="Team 1">
            <a:extLst>
              <a:ext uri="{FF2B5EF4-FFF2-40B4-BE49-F238E27FC236}">
                <a16:creationId xmlns:a16="http://schemas.microsoft.com/office/drawing/2014/main" id="{985A0CB7-9907-EC49-843A-DA49601B56A4}"/>
              </a:ext>
            </a:extLst>
          </p:cNvPr>
          <p:cNvSpPr txBox="1"/>
          <p:nvPr/>
        </p:nvSpPr>
        <p:spPr>
          <a:xfrm>
            <a:off x="581203" y="1475092"/>
            <a:ext cx="1107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Team 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5" name="0 0">
            <a:extLst>
              <a:ext uri="{FF2B5EF4-FFF2-40B4-BE49-F238E27FC236}">
                <a16:creationId xmlns:a16="http://schemas.microsoft.com/office/drawing/2014/main" id="{1E0A3471-40CD-D448-AAA3-1BF9A4668B9A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6" name="1">
            <a:extLst>
              <a:ext uri="{FF2B5EF4-FFF2-40B4-BE49-F238E27FC236}">
                <a16:creationId xmlns:a16="http://schemas.microsoft.com/office/drawing/2014/main" id="{6B5D7830-1609-304D-A3E5-5C83183C2EFA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7" name="2">
            <a:extLst>
              <a:ext uri="{FF2B5EF4-FFF2-40B4-BE49-F238E27FC236}">
                <a16:creationId xmlns:a16="http://schemas.microsoft.com/office/drawing/2014/main" id="{2942D23D-4D52-294C-BBBA-7AD097EB6BDF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8" name="3">
            <a:extLst>
              <a:ext uri="{FF2B5EF4-FFF2-40B4-BE49-F238E27FC236}">
                <a16:creationId xmlns:a16="http://schemas.microsoft.com/office/drawing/2014/main" id="{8E6789B3-EA8A-F648-9579-DC26A0C4DA00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" name="4">
            <a:extLst>
              <a:ext uri="{FF2B5EF4-FFF2-40B4-BE49-F238E27FC236}">
                <a16:creationId xmlns:a16="http://schemas.microsoft.com/office/drawing/2014/main" id="{234D50EE-9DB1-FA42-9F6C-F7AF0771C7F7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0" name="5">
            <a:extLst>
              <a:ext uri="{FF2B5EF4-FFF2-40B4-BE49-F238E27FC236}">
                <a16:creationId xmlns:a16="http://schemas.microsoft.com/office/drawing/2014/main" id="{8BAB5B5F-9D9F-8942-9DC8-467A3380AB01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1" name="6">
            <a:extLst>
              <a:ext uri="{FF2B5EF4-FFF2-40B4-BE49-F238E27FC236}">
                <a16:creationId xmlns:a16="http://schemas.microsoft.com/office/drawing/2014/main" id="{11AA52CE-9D76-4E46-B59D-82EC168CF0EF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" name="7">
            <a:extLst>
              <a:ext uri="{FF2B5EF4-FFF2-40B4-BE49-F238E27FC236}">
                <a16:creationId xmlns:a16="http://schemas.microsoft.com/office/drawing/2014/main" id="{A9A417FF-107D-6845-8466-1DC44F2B8444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3" name="8">
            <a:extLst>
              <a:ext uri="{FF2B5EF4-FFF2-40B4-BE49-F238E27FC236}">
                <a16:creationId xmlns:a16="http://schemas.microsoft.com/office/drawing/2014/main" id="{3DDAAA16-FEBD-2F4C-A80D-A188A80CB0A2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4" name="9">
            <a:extLst>
              <a:ext uri="{FF2B5EF4-FFF2-40B4-BE49-F238E27FC236}">
                <a16:creationId xmlns:a16="http://schemas.microsoft.com/office/drawing/2014/main" id="{5F6CC1F1-D744-9345-923B-DA464B538D59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5" name="0 0">
            <a:extLst>
              <a:ext uri="{FF2B5EF4-FFF2-40B4-BE49-F238E27FC236}">
                <a16:creationId xmlns:a16="http://schemas.microsoft.com/office/drawing/2014/main" id="{4EEC4543-FA31-064E-AA83-F031B06B30CE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6" name="1">
            <a:extLst>
              <a:ext uri="{FF2B5EF4-FFF2-40B4-BE49-F238E27FC236}">
                <a16:creationId xmlns:a16="http://schemas.microsoft.com/office/drawing/2014/main" id="{03FF0312-A8D2-5645-93CE-C197A0CA5068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2">
            <a:extLst>
              <a:ext uri="{FF2B5EF4-FFF2-40B4-BE49-F238E27FC236}">
                <a16:creationId xmlns:a16="http://schemas.microsoft.com/office/drawing/2014/main" id="{9C60D313-EE40-9E47-9A56-3E01FD330A55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8" name="3">
            <a:extLst>
              <a:ext uri="{FF2B5EF4-FFF2-40B4-BE49-F238E27FC236}">
                <a16:creationId xmlns:a16="http://schemas.microsoft.com/office/drawing/2014/main" id="{07B867C1-8A0D-1E4A-96C9-1F11128CA062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" name="4">
            <a:extLst>
              <a:ext uri="{FF2B5EF4-FFF2-40B4-BE49-F238E27FC236}">
                <a16:creationId xmlns:a16="http://schemas.microsoft.com/office/drawing/2014/main" id="{D4D42CD2-2F48-EC4D-B754-6393C04BFC11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0" name="5">
            <a:extLst>
              <a:ext uri="{FF2B5EF4-FFF2-40B4-BE49-F238E27FC236}">
                <a16:creationId xmlns:a16="http://schemas.microsoft.com/office/drawing/2014/main" id="{F67F98F0-BE40-C848-81F7-A1B5515E81A1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1" name="6">
            <a:extLst>
              <a:ext uri="{FF2B5EF4-FFF2-40B4-BE49-F238E27FC236}">
                <a16:creationId xmlns:a16="http://schemas.microsoft.com/office/drawing/2014/main" id="{CF8209DC-5E12-9648-BD22-2D5A4A4810D5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2" name="7">
            <a:extLst>
              <a:ext uri="{FF2B5EF4-FFF2-40B4-BE49-F238E27FC236}">
                <a16:creationId xmlns:a16="http://schemas.microsoft.com/office/drawing/2014/main" id="{11AB1995-626E-8645-9979-5F3810A6B155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3" name="8">
            <a:extLst>
              <a:ext uri="{FF2B5EF4-FFF2-40B4-BE49-F238E27FC236}">
                <a16:creationId xmlns:a16="http://schemas.microsoft.com/office/drawing/2014/main" id="{F5F0211D-C2B0-584A-9428-A73ECF337241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4" name="9">
            <a:extLst>
              <a:ext uri="{FF2B5EF4-FFF2-40B4-BE49-F238E27FC236}">
                <a16:creationId xmlns:a16="http://schemas.microsoft.com/office/drawing/2014/main" id="{017D4D99-43F2-A842-9813-6CF4502B26C5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5" name="0 0">
            <a:extLst>
              <a:ext uri="{FF2B5EF4-FFF2-40B4-BE49-F238E27FC236}">
                <a16:creationId xmlns:a16="http://schemas.microsoft.com/office/drawing/2014/main" id="{8F3085F4-5571-E649-86CB-77FE1654E6CD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1">
            <a:extLst>
              <a:ext uri="{FF2B5EF4-FFF2-40B4-BE49-F238E27FC236}">
                <a16:creationId xmlns:a16="http://schemas.microsoft.com/office/drawing/2014/main" id="{DED045F6-3493-CB4E-90C3-AC403150E004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7" name="2">
            <a:extLst>
              <a:ext uri="{FF2B5EF4-FFF2-40B4-BE49-F238E27FC236}">
                <a16:creationId xmlns:a16="http://schemas.microsoft.com/office/drawing/2014/main" id="{BFB68CD1-06C4-1940-AD6A-D5C681E51288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8" name="3">
            <a:extLst>
              <a:ext uri="{FF2B5EF4-FFF2-40B4-BE49-F238E27FC236}">
                <a16:creationId xmlns:a16="http://schemas.microsoft.com/office/drawing/2014/main" id="{778C4514-3F3E-454D-9988-6A7317E8A943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4">
            <a:extLst>
              <a:ext uri="{FF2B5EF4-FFF2-40B4-BE49-F238E27FC236}">
                <a16:creationId xmlns:a16="http://schemas.microsoft.com/office/drawing/2014/main" id="{3E96E403-6ED1-4440-97D7-F9553B9AA575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" name="5">
            <a:extLst>
              <a:ext uri="{FF2B5EF4-FFF2-40B4-BE49-F238E27FC236}">
                <a16:creationId xmlns:a16="http://schemas.microsoft.com/office/drawing/2014/main" id="{328BF78E-64D2-3D4D-A93D-9F67B1C1A341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6">
            <a:extLst>
              <a:ext uri="{FF2B5EF4-FFF2-40B4-BE49-F238E27FC236}">
                <a16:creationId xmlns:a16="http://schemas.microsoft.com/office/drawing/2014/main" id="{6D029D4F-E967-F14E-A9EC-7C1028438960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2" name="7">
            <a:extLst>
              <a:ext uri="{FF2B5EF4-FFF2-40B4-BE49-F238E27FC236}">
                <a16:creationId xmlns:a16="http://schemas.microsoft.com/office/drawing/2014/main" id="{976F4BA0-D50B-4241-A6FC-7A8153A99FC5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3" name="8">
            <a:extLst>
              <a:ext uri="{FF2B5EF4-FFF2-40B4-BE49-F238E27FC236}">
                <a16:creationId xmlns:a16="http://schemas.microsoft.com/office/drawing/2014/main" id="{40A1E908-1987-8143-B4EC-D2F243F30330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4" name="9">
            <a:extLst>
              <a:ext uri="{FF2B5EF4-FFF2-40B4-BE49-F238E27FC236}">
                <a16:creationId xmlns:a16="http://schemas.microsoft.com/office/drawing/2014/main" id="{C667E7AD-912E-524F-AA94-2EA7F91FDDE7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" name="0 0">
            <a:extLst>
              <a:ext uri="{FF2B5EF4-FFF2-40B4-BE49-F238E27FC236}">
                <a16:creationId xmlns:a16="http://schemas.microsoft.com/office/drawing/2014/main" id="{32C17248-CAD4-C343-AE47-A12A88A9705B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1">
            <a:extLst>
              <a:ext uri="{FF2B5EF4-FFF2-40B4-BE49-F238E27FC236}">
                <a16:creationId xmlns:a16="http://schemas.microsoft.com/office/drawing/2014/main" id="{4AAD06F7-ED53-5841-8B8A-C964148EAE39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" name="2">
            <a:extLst>
              <a:ext uri="{FF2B5EF4-FFF2-40B4-BE49-F238E27FC236}">
                <a16:creationId xmlns:a16="http://schemas.microsoft.com/office/drawing/2014/main" id="{9E4C42CC-2E84-5544-95C2-0532C1DA9CC6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8" name="3">
            <a:extLst>
              <a:ext uri="{FF2B5EF4-FFF2-40B4-BE49-F238E27FC236}">
                <a16:creationId xmlns:a16="http://schemas.microsoft.com/office/drawing/2014/main" id="{FF14BF67-6BF4-544B-A220-915D6409E17B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" name="4">
            <a:extLst>
              <a:ext uri="{FF2B5EF4-FFF2-40B4-BE49-F238E27FC236}">
                <a16:creationId xmlns:a16="http://schemas.microsoft.com/office/drawing/2014/main" id="{BB065F24-328B-5A41-975C-0922B18B8069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" name="5">
            <a:extLst>
              <a:ext uri="{FF2B5EF4-FFF2-40B4-BE49-F238E27FC236}">
                <a16:creationId xmlns:a16="http://schemas.microsoft.com/office/drawing/2014/main" id="{0C49AA4D-4772-9244-AB56-B0301AEBC9FD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1" name="6">
            <a:extLst>
              <a:ext uri="{FF2B5EF4-FFF2-40B4-BE49-F238E27FC236}">
                <a16:creationId xmlns:a16="http://schemas.microsoft.com/office/drawing/2014/main" id="{E5918400-7068-E543-AACB-1B9F456E1AFD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2" name="7">
            <a:extLst>
              <a:ext uri="{FF2B5EF4-FFF2-40B4-BE49-F238E27FC236}">
                <a16:creationId xmlns:a16="http://schemas.microsoft.com/office/drawing/2014/main" id="{D558A33A-FABB-FB4F-8C36-99A2B61F333D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3" name="8">
            <a:extLst>
              <a:ext uri="{FF2B5EF4-FFF2-40B4-BE49-F238E27FC236}">
                <a16:creationId xmlns:a16="http://schemas.microsoft.com/office/drawing/2014/main" id="{100EC375-812A-9B40-A1BA-A5A3827D46D8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4" name="9">
            <a:extLst>
              <a:ext uri="{FF2B5EF4-FFF2-40B4-BE49-F238E27FC236}">
                <a16:creationId xmlns:a16="http://schemas.microsoft.com/office/drawing/2014/main" id="{EA55D3A2-ACC2-1749-9E94-7EA5F528F46F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4DFEEDB8-60B3-B849-82EB-9FC5E1E50BA0}"/>
              </a:ext>
            </a:extLst>
          </p:cNvPr>
          <p:cNvSpPr/>
          <p:nvPr/>
        </p:nvSpPr>
        <p:spPr>
          <a:xfrm>
            <a:off x="10253642" y="5422503"/>
            <a:ext cx="1620645" cy="11169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6" name="blue sword">
            <a:hlinkClick r:id="" action="ppaction://noaction">
              <a:snd r:embed="rId9" name="explode.wav"/>
            </a:hlinkClick>
            <a:extLst>
              <a:ext uri="{FF2B5EF4-FFF2-40B4-BE49-F238E27FC236}">
                <a16:creationId xmlns:a16="http://schemas.microsoft.com/office/drawing/2014/main" id="{12AA6DA3-2CB9-9C43-B04B-4BD2A7369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10894217" y="5997638"/>
            <a:ext cx="486949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0 0">
            <a:extLst>
              <a:ext uri="{FF2B5EF4-FFF2-40B4-BE49-F238E27FC236}">
                <a16:creationId xmlns:a16="http://schemas.microsoft.com/office/drawing/2014/main" id="{0D322DCC-C817-574E-8069-91FCDC27572F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1">
            <a:extLst>
              <a:ext uri="{FF2B5EF4-FFF2-40B4-BE49-F238E27FC236}">
                <a16:creationId xmlns:a16="http://schemas.microsoft.com/office/drawing/2014/main" id="{10817A22-8A25-B349-9AB8-1046446E4943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2">
            <a:extLst>
              <a:ext uri="{FF2B5EF4-FFF2-40B4-BE49-F238E27FC236}">
                <a16:creationId xmlns:a16="http://schemas.microsoft.com/office/drawing/2014/main" id="{73B5C123-ED0E-8B4C-870B-D162377FC79A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3">
            <a:extLst>
              <a:ext uri="{FF2B5EF4-FFF2-40B4-BE49-F238E27FC236}">
                <a16:creationId xmlns:a16="http://schemas.microsoft.com/office/drawing/2014/main" id="{D8AA837D-A53C-8242-B707-3EB612CE0C9B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4">
            <a:extLst>
              <a:ext uri="{FF2B5EF4-FFF2-40B4-BE49-F238E27FC236}">
                <a16:creationId xmlns:a16="http://schemas.microsoft.com/office/drawing/2014/main" id="{66051090-E13B-2C42-9D1B-75F0E3556E9F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5">
            <a:extLst>
              <a:ext uri="{FF2B5EF4-FFF2-40B4-BE49-F238E27FC236}">
                <a16:creationId xmlns:a16="http://schemas.microsoft.com/office/drawing/2014/main" id="{F21ED682-20F7-D84E-A82E-B24D11AA9FC1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6">
            <a:extLst>
              <a:ext uri="{FF2B5EF4-FFF2-40B4-BE49-F238E27FC236}">
                <a16:creationId xmlns:a16="http://schemas.microsoft.com/office/drawing/2014/main" id="{B9586822-B564-B040-BC84-9AA67FD10A62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7">
            <a:extLst>
              <a:ext uri="{FF2B5EF4-FFF2-40B4-BE49-F238E27FC236}">
                <a16:creationId xmlns:a16="http://schemas.microsoft.com/office/drawing/2014/main" id="{D7B39D1E-C387-AB40-965F-BF80597134AA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8">
            <a:extLst>
              <a:ext uri="{FF2B5EF4-FFF2-40B4-BE49-F238E27FC236}">
                <a16:creationId xmlns:a16="http://schemas.microsoft.com/office/drawing/2014/main" id="{EBF2058A-6CFD-BA40-8E07-AC9B84FEF6CB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9">
            <a:extLst>
              <a:ext uri="{FF2B5EF4-FFF2-40B4-BE49-F238E27FC236}">
                <a16:creationId xmlns:a16="http://schemas.microsoft.com/office/drawing/2014/main" id="{BCBFC900-0691-2E4C-A06A-DD5654E84B12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0 0">
            <a:extLst>
              <a:ext uri="{FF2B5EF4-FFF2-40B4-BE49-F238E27FC236}">
                <a16:creationId xmlns:a16="http://schemas.microsoft.com/office/drawing/2014/main" id="{A72E53B1-D6D8-0347-AC6E-42FD92FB7506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1">
            <a:extLst>
              <a:ext uri="{FF2B5EF4-FFF2-40B4-BE49-F238E27FC236}">
                <a16:creationId xmlns:a16="http://schemas.microsoft.com/office/drawing/2014/main" id="{921678FC-9E4A-3341-B713-CD045C19F4EF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2">
            <a:extLst>
              <a:ext uri="{FF2B5EF4-FFF2-40B4-BE49-F238E27FC236}">
                <a16:creationId xmlns:a16="http://schemas.microsoft.com/office/drawing/2014/main" id="{1AF79F08-9D70-DB41-B927-7B9D966CBFFE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3">
            <a:extLst>
              <a:ext uri="{FF2B5EF4-FFF2-40B4-BE49-F238E27FC236}">
                <a16:creationId xmlns:a16="http://schemas.microsoft.com/office/drawing/2014/main" id="{0DA8895C-6F1C-3340-AA8F-AEA64AA1AF8F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4">
            <a:extLst>
              <a:ext uri="{FF2B5EF4-FFF2-40B4-BE49-F238E27FC236}">
                <a16:creationId xmlns:a16="http://schemas.microsoft.com/office/drawing/2014/main" id="{D3827364-06A6-AA4E-A0DC-633A9C43C029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5">
            <a:extLst>
              <a:ext uri="{FF2B5EF4-FFF2-40B4-BE49-F238E27FC236}">
                <a16:creationId xmlns:a16="http://schemas.microsoft.com/office/drawing/2014/main" id="{3B23D05B-83A5-9942-9612-536356C79D9A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6">
            <a:extLst>
              <a:ext uri="{FF2B5EF4-FFF2-40B4-BE49-F238E27FC236}">
                <a16:creationId xmlns:a16="http://schemas.microsoft.com/office/drawing/2014/main" id="{EBE5D64E-27A5-2E45-BF26-E101F9AE1186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7">
            <a:extLst>
              <a:ext uri="{FF2B5EF4-FFF2-40B4-BE49-F238E27FC236}">
                <a16:creationId xmlns:a16="http://schemas.microsoft.com/office/drawing/2014/main" id="{CD5D22A3-318A-BA4B-A0B1-AC8DBD1F5501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8">
            <a:extLst>
              <a:ext uri="{FF2B5EF4-FFF2-40B4-BE49-F238E27FC236}">
                <a16:creationId xmlns:a16="http://schemas.microsoft.com/office/drawing/2014/main" id="{9E6EA85F-8FC0-5041-8D9C-6A3794A3CB7F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9">
            <a:extLst>
              <a:ext uri="{FF2B5EF4-FFF2-40B4-BE49-F238E27FC236}">
                <a16:creationId xmlns:a16="http://schemas.microsoft.com/office/drawing/2014/main" id="{533F285A-9D4F-8A47-BAAD-B16DED17FC45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0 0">
            <a:extLst>
              <a:ext uri="{FF2B5EF4-FFF2-40B4-BE49-F238E27FC236}">
                <a16:creationId xmlns:a16="http://schemas.microsoft.com/office/drawing/2014/main" id="{3DD5D16C-F9E0-C944-BDEB-17FC3E5FE767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1">
            <a:extLst>
              <a:ext uri="{FF2B5EF4-FFF2-40B4-BE49-F238E27FC236}">
                <a16:creationId xmlns:a16="http://schemas.microsoft.com/office/drawing/2014/main" id="{B882E152-033E-6E4F-8A5E-13D855699494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2">
            <a:extLst>
              <a:ext uri="{FF2B5EF4-FFF2-40B4-BE49-F238E27FC236}">
                <a16:creationId xmlns:a16="http://schemas.microsoft.com/office/drawing/2014/main" id="{917130C8-5D55-E74B-B34F-52EE61966BFF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3">
            <a:extLst>
              <a:ext uri="{FF2B5EF4-FFF2-40B4-BE49-F238E27FC236}">
                <a16:creationId xmlns:a16="http://schemas.microsoft.com/office/drawing/2014/main" id="{38023B0D-D479-9746-981C-839E12D1577A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4" name="4">
            <a:extLst>
              <a:ext uri="{FF2B5EF4-FFF2-40B4-BE49-F238E27FC236}">
                <a16:creationId xmlns:a16="http://schemas.microsoft.com/office/drawing/2014/main" id="{D8853140-83E5-9944-92F2-5B43DF4ACFFC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5">
            <a:extLst>
              <a:ext uri="{FF2B5EF4-FFF2-40B4-BE49-F238E27FC236}">
                <a16:creationId xmlns:a16="http://schemas.microsoft.com/office/drawing/2014/main" id="{85FBAC7A-F4EC-CE4A-9EA6-EA5C72932620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6">
            <a:extLst>
              <a:ext uri="{FF2B5EF4-FFF2-40B4-BE49-F238E27FC236}">
                <a16:creationId xmlns:a16="http://schemas.microsoft.com/office/drawing/2014/main" id="{0532C189-9877-FE4A-AEF5-956CA33CB65E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7">
            <a:extLst>
              <a:ext uri="{FF2B5EF4-FFF2-40B4-BE49-F238E27FC236}">
                <a16:creationId xmlns:a16="http://schemas.microsoft.com/office/drawing/2014/main" id="{642B8EC6-3553-D34C-91BB-04467AFFC186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8">
            <a:extLst>
              <a:ext uri="{FF2B5EF4-FFF2-40B4-BE49-F238E27FC236}">
                <a16:creationId xmlns:a16="http://schemas.microsoft.com/office/drawing/2014/main" id="{D23F4B95-6E24-9F43-B6A4-4F02B50EEE1F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9">
            <a:extLst>
              <a:ext uri="{FF2B5EF4-FFF2-40B4-BE49-F238E27FC236}">
                <a16:creationId xmlns:a16="http://schemas.microsoft.com/office/drawing/2014/main" id="{0721A799-BAFB-864F-B51E-8619468D120A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0 0">
            <a:extLst>
              <a:ext uri="{FF2B5EF4-FFF2-40B4-BE49-F238E27FC236}">
                <a16:creationId xmlns:a16="http://schemas.microsoft.com/office/drawing/2014/main" id="{7A102B3C-3685-8F42-8A08-D3C1BBC7112E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1">
            <a:extLst>
              <a:ext uri="{FF2B5EF4-FFF2-40B4-BE49-F238E27FC236}">
                <a16:creationId xmlns:a16="http://schemas.microsoft.com/office/drawing/2014/main" id="{C09932CA-3278-D346-8096-59A4E5A1B6DD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2">
            <a:extLst>
              <a:ext uri="{FF2B5EF4-FFF2-40B4-BE49-F238E27FC236}">
                <a16:creationId xmlns:a16="http://schemas.microsoft.com/office/drawing/2014/main" id="{D59559C8-6030-3349-8128-713B6A456CD7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4" name="3">
            <a:extLst>
              <a:ext uri="{FF2B5EF4-FFF2-40B4-BE49-F238E27FC236}">
                <a16:creationId xmlns:a16="http://schemas.microsoft.com/office/drawing/2014/main" id="{7FC3F07D-6402-C74A-9A3C-6812E3BBE82A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4">
            <a:extLst>
              <a:ext uri="{FF2B5EF4-FFF2-40B4-BE49-F238E27FC236}">
                <a16:creationId xmlns:a16="http://schemas.microsoft.com/office/drawing/2014/main" id="{67DB9E87-220F-DF4A-A6B5-AAD50F088E03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5">
            <a:extLst>
              <a:ext uri="{FF2B5EF4-FFF2-40B4-BE49-F238E27FC236}">
                <a16:creationId xmlns:a16="http://schemas.microsoft.com/office/drawing/2014/main" id="{B99444E7-B80E-DC49-ACAC-6D3686CDB103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6">
            <a:extLst>
              <a:ext uri="{FF2B5EF4-FFF2-40B4-BE49-F238E27FC236}">
                <a16:creationId xmlns:a16="http://schemas.microsoft.com/office/drawing/2014/main" id="{8A21F21E-B5EF-074C-A6CE-2F8B3E9E34B2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7">
            <a:extLst>
              <a:ext uri="{FF2B5EF4-FFF2-40B4-BE49-F238E27FC236}">
                <a16:creationId xmlns:a16="http://schemas.microsoft.com/office/drawing/2014/main" id="{2BA3F5B1-25BA-0841-A185-715040817B62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8">
            <a:extLst>
              <a:ext uri="{FF2B5EF4-FFF2-40B4-BE49-F238E27FC236}">
                <a16:creationId xmlns:a16="http://schemas.microsoft.com/office/drawing/2014/main" id="{5AE5F2DA-F527-8741-BCCF-5A7686620EDA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9">
            <a:extLst>
              <a:ext uri="{FF2B5EF4-FFF2-40B4-BE49-F238E27FC236}">
                <a16:creationId xmlns:a16="http://schemas.microsoft.com/office/drawing/2014/main" id="{72434825-2C6A-D746-B95A-6B06D371B6EA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11525B3B-D351-5D44-BE21-DB0AFC232F1C}"/>
              </a:ext>
            </a:extLst>
          </p:cNvPr>
          <p:cNvSpPr/>
          <p:nvPr/>
        </p:nvSpPr>
        <p:spPr>
          <a:xfrm>
            <a:off x="327600" y="5424128"/>
            <a:ext cx="1620645" cy="111698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3" name="blue sword">
            <a:hlinkClick r:id="" action="ppaction://noaction">
              <a:snd r:embed="rId9" name="explode.wav"/>
            </a:hlinkClick>
            <a:extLst>
              <a:ext uri="{FF2B5EF4-FFF2-40B4-BE49-F238E27FC236}">
                <a16:creationId xmlns:a16="http://schemas.microsoft.com/office/drawing/2014/main" id="{6CFB664B-C857-E244-9226-E31774AB3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961200" y="5999263"/>
            <a:ext cx="486949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" name="0 0">
            <a:extLst>
              <a:ext uri="{FF2B5EF4-FFF2-40B4-BE49-F238E27FC236}">
                <a16:creationId xmlns:a16="http://schemas.microsoft.com/office/drawing/2014/main" id="{2A7CF6C8-BAC8-BF45-86AE-498C09DD282E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1">
            <a:extLst>
              <a:ext uri="{FF2B5EF4-FFF2-40B4-BE49-F238E27FC236}">
                <a16:creationId xmlns:a16="http://schemas.microsoft.com/office/drawing/2014/main" id="{3CC0378F-DD0A-5248-92A2-FF8E4371559E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2">
            <a:extLst>
              <a:ext uri="{FF2B5EF4-FFF2-40B4-BE49-F238E27FC236}">
                <a16:creationId xmlns:a16="http://schemas.microsoft.com/office/drawing/2014/main" id="{4C39DD38-9678-064E-B4DC-7065638C702C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3">
            <a:extLst>
              <a:ext uri="{FF2B5EF4-FFF2-40B4-BE49-F238E27FC236}">
                <a16:creationId xmlns:a16="http://schemas.microsoft.com/office/drawing/2014/main" id="{4940E66F-6146-C74F-8EE3-AC3E9D316F29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4">
            <a:extLst>
              <a:ext uri="{FF2B5EF4-FFF2-40B4-BE49-F238E27FC236}">
                <a16:creationId xmlns:a16="http://schemas.microsoft.com/office/drawing/2014/main" id="{B252F10F-CB7D-244D-9C60-BF13EF514A19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5">
            <a:extLst>
              <a:ext uri="{FF2B5EF4-FFF2-40B4-BE49-F238E27FC236}">
                <a16:creationId xmlns:a16="http://schemas.microsoft.com/office/drawing/2014/main" id="{D3E7D1B3-56C7-B341-A38E-0EBDBE2090CE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6">
            <a:extLst>
              <a:ext uri="{FF2B5EF4-FFF2-40B4-BE49-F238E27FC236}">
                <a16:creationId xmlns:a16="http://schemas.microsoft.com/office/drawing/2014/main" id="{466FA5D4-97B9-2D44-B761-A042A19CE53F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7">
            <a:extLst>
              <a:ext uri="{FF2B5EF4-FFF2-40B4-BE49-F238E27FC236}">
                <a16:creationId xmlns:a16="http://schemas.microsoft.com/office/drawing/2014/main" id="{DBEC4FA1-EF4D-0943-8767-7C39AD524B58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8">
            <a:extLst>
              <a:ext uri="{FF2B5EF4-FFF2-40B4-BE49-F238E27FC236}">
                <a16:creationId xmlns:a16="http://schemas.microsoft.com/office/drawing/2014/main" id="{728A751C-9714-7D4C-A12C-AABB7B8C7262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9">
            <a:extLst>
              <a:ext uri="{FF2B5EF4-FFF2-40B4-BE49-F238E27FC236}">
                <a16:creationId xmlns:a16="http://schemas.microsoft.com/office/drawing/2014/main" id="{69F36E22-1732-9341-8D98-DCA905F88C5B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0 0">
            <a:extLst>
              <a:ext uri="{FF2B5EF4-FFF2-40B4-BE49-F238E27FC236}">
                <a16:creationId xmlns:a16="http://schemas.microsoft.com/office/drawing/2014/main" id="{CC0C48BA-C334-D245-8752-A468622BA759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5" name="1">
            <a:extLst>
              <a:ext uri="{FF2B5EF4-FFF2-40B4-BE49-F238E27FC236}">
                <a16:creationId xmlns:a16="http://schemas.microsoft.com/office/drawing/2014/main" id="{04B06EC6-676E-694C-BDF6-6B043EA37375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6" name="2">
            <a:extLst>
              <a:ext uri="{FF2B5EF4-FFF2-40B4-BE49-F238E27FC236}">
                <a16:creationId xmlns:a16="http://schemas.microsoft.com/office/drawing/2014/main" id="{5A813745-5F79-984B-9B57-2799B5496EC7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7" name="3">
            <a:extLst>
              <a:ext uri="{FF2B5EF4-FFF2-40B4-BE49-F238E27FC236}">
                <a16:creationId xmlns:a16="http://schemas.microsoft.com/office/drawing/2014/main" id="{577034FD-D6C7-044E-91F2-2EFEF68EB372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4">
            <a:extLst>
              <a:ext uri="{FF2B5EF4-FFF2-40B4-BE49-F238E27FC236}">
                <a16:creationId xmlns:a16="http://schemas.microsoft.com/office/drawing/2014/main" id="{53333740-8928-5249-B203-B6FD27B90483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" name="5">
            <a:extLst>
              <a:ext uri="{FF2B5EF4-FFF2-40B4-BE49-F238E27FC236}">
                <a16:creationId xmlns:a16="http://schemas.microsoft.com/office/drawing/2014/main" id="{35B983B3-8FA9-6640-B781-926702D2CB95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6" name="6">
            <a:extLst>
              <a:ext uri="{FF2B5EF4-FFF2-40B4-BE49-F238E27FC236}">
                <a16:creationId xmlns:a16="http://schemas.microsoft.com/office/drawing/2014/main" id="{19FE6448-C881-1249-9714-117D85C74AC0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7" name="7">
            <a:extLst>
              <a:ext uri="{FF2B5EF4-FFF2-40B4-BE49-F238E27FC236}">
                <a16:creationId xmlns:a16="http://schemas.microsoft.com/office/drawing/2014/main" id="{5E6F642E-F725-D64D-A8C8-F1543A819917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8" name="8">
            <a:extLst>
              <a:ext uri="{FF2B5EF4-FFF2-40B4-BE49-F238E27FC236}">
                <a16:creationId xmlns:a16="http://schemas.microsoft.com/office/drawing/2014/main" id="{99A4D7DD-23C2-B34F-ADBF-B44FF961DC84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9" name="9">
            <a:extLst>
              <a:ext uri="{FF2B5EF4-FFF2-40B4-BE49-F238E27FC236}">
                <a16:creationId xmlns:a16="http://schemas.microsoft.com/office/drawing/2014/main" id="{B8328797-F5A0-5D45-8F76-8055128512E4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" name="0 0">
            <a:extLst>
              <a:ext uri="{FF2B5EF4-FFF2-40B4-BE49-F238E27FC236}">
                <a16:creationId xmlns:a16="http://schemas.microsoft.com/office/drawing/2014/main" id="{A6B2AE51-AF02-CF48-A1AA-1B474F9E594A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1" name="1">
            <a:extLst>
              <a:ext uri="{FF2B5EF4-FFF2-40B4-BE49-F238E27FC236}">
                <a16:creationId xmlns:a16="http://schemas.microsoft.com/office/drawing/2014/main" id="{432DD98A-5EC7-9240-8386-32D6906E1228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2" name="2">
            <a:extLst>
              <a:ext uri="{FF2B5EF4-FFF2-40B4-BE49-F238E27FC236}">
                <a16:creationId xmlns:a16="http://schemas.microsoft.com/office/drawing/2014/main" id="{CFED4041-B911-014E-82F6-5958C88AC87B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3" name="3">
            <a:extLst>
              <a:ext uri="{FF2B5EF4-FFF2-40B4-BE49-F238E27FC236}">
                <a16:creationId xmlns:a16="http://schemas.microsoft.com/office/drawing/2014/main" id="{9CC51027-8961-CD4C-81D4-2B259B5F4ADA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4" name="4">
            <a:extLst>
              <a:ext uri="{FF2B5EF4-FFF2-40B4-BE49-F238E27FC236}">
                <a16:creationId xmlns:a16="http://schemas.microsoft.com/office/drawing/2014/main" id="{900CD24E-7616-FF49-B810-4A9FAB86AE1C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5" name="5">
            <a:extLst>
              <a:ext uri="{FF2B5EF4-FFF2-40B4-BE49-F238E27FC236}">
                <a16:creationId xmlns:a16="http://schemas.microsoft.com/office/drawing/2014/main" id="{3A62083D-6283-D94B-B427-FC52F85A9540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6">
            <a:extLst>
              <a:ext uri="{FF2B5EF4-FFF2-40B4-BE49-F238E27FC236}">
                <a16:creationId xmlns:a16="http://schemas.microsoft.com/office/drawing/2014/main" id="{46F93082-5AAC-D14C-A5E4-9F4C6F3AD22E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7" name="7">
            <a:extLst>
              <a:ext uri="{FF2B5EF4-FFF2-40B4-BE49-F238E27FC236}">
                <a16:creationId xmlns:a16="http://schemas.microsoft.com/office/drawing/2014/main" id="{0A91008B-75C4-004E-AEF2-567BA0654E79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8">
            <a:extLst>
              <a:ext uri="{FF2B5EF4-FFF2-40B4-BE49-F238E27FC236}">
                <a16:creationId xmlns:a16="http://schemas.microsoft.com/office/drawing/2014/main" id="{069A3DB1-2E73-5A4F-8FAE-99D20EDDC634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9">
            <a:extLst>
              <a:ext uri="{FF2B5EF4-FFF2-40B4-BE49-F238E27FC236}">
                <a16:creationId xmlns:a16="http://schemas.microsoft.com/office/drawing/2014/main" id="{E4C72639-027E-B045-9D03-7C667D337327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" name="0 0">
            <a:extLst>
              <a:ext uri="{FF2B5EF4-FFF2-40B4-BE49-F238E27FC236}">
                <a16:creationId xmlns:a16="http://schemas.microsoft.com/office/drawing/2014/main" id="{1EBE7EE1-24C6-CC4B-820B-1B95F57091F9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1" name="1">
            <a:extLst>
              <a:ext uri="{FF2B5EF4-FFF2-40B4-BE49-F238E27FC236}">
                <a16:creationId xmlns:a16="http://schemas.microsoft.com/office/drawing/2014/main" id="{4EE4AD47-2137-2C44-83DB-1E18A6941190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2" name="2">
            <a:extLst>
              <a:ext uri="{FF2B5EF4-FFF2-40B4-BE49-F238E27FC236}">
                <a16:creationId xmlns:a16="http://schemas.microsoft.com/office/drawing/2014/main" id="{DD7ED9ED-B6E7-BB41-B895-3BC468F8ECCA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3" name="3">
            <a:extLst>
              <a:ext uri="{FF2B5EF4-FFF2-40B4-BE49-F238E27FC236}">
                <a16:creationId xmlns:a16="http://schemas.microsoft.com/office/drawing/2014/main" id="{81AF70F1-A05E-674C-8264-3588EC7FF617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4" name="4">
            <a:extLst>
              <a:ext uri="{FF2B5EF4-FFF2-40B4-BE49-F238E27FC236}">
                <a16:creationId xmlns:a16="http://schemas.microsoft.com/office/drawing/2014/main" id="{C3FAD05F-65E5-CF43-853D-ACC7DF7DEA4D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5" name="5">
            <a:extLst>
              <a:ext uri="{FF2B5EF4-FFF2-40B4-BE49-F238E27FC236}">
                <a16:creationId xmlns:a16="http://schemas.microsoft.com/office/drawing/2014/main" id="{1DB355C3-C590-0A4A-B9D7-B589E0BED41B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6" name="6">
            <a:extLst>
              <a:ext uri="{FF2B5EF4-FFF2-40B4-BE49-F238E27FC236}">
                <a16:creationId xmlns:a16="http://schemas.microsoft.com/office/drawing/2014/main" id="{CA90A83D-ED16-BB4D-A8AC-AC257F5D0BE0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7" name="7">
            <a:extLst>
              <a:ext uri="{FF2B5EF4-FFF2-40B4-BE49-F238E27FC236}">
                <a16:creationId xmlns:a16="http://schemas.microsoft.com/office/drawing/2014/main" id="{0DB199C3-9F9F-6B42-A22E-3E04448E97F1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" name="8">
            <a:extLst>
              <a:ext uri="{FF2B5EF4-FFF2-40B4-BE49-F238E27FC236}">
                <a16:creationId xmlns:a16="http://schemas.microsoft.com/office/drawing/2014/main" id="{0EF21998-EE45-5F47-96C1-1001C9E96CBD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9" name="9">
            <a:extLst>
              <a:ext uri="{FF2B5EF4-FFF2-40B4-BE49-F238E27FC236}">
                <a16:creationId xmlns:a16="http://schemas.microsoft.com/office/drawing/2014/main" id="{8774F323-A0B8-564E-9AF9-5CD3B00A7748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1" name="Team 3">
            <a:extLst>
              <a:ext uri="{FF2B5EF4-FFF2-40B4-BE49-F238E27FC236}">
                <a16:creationId xmlns:a16="http://schemas.microsoft.com/office/drawing/2014/main" id="{BD831791-8795-9C45-8135-3785A5BCDE0A}"/>
              </a:ext>
            </a:extLst>
          </p:cNvPr>
          <p:cNvSpPr txBox="1"/>
          <p:nvPr/>
        </p:nvSpPr>
        <p:spPr>
          <a:xfrm>
            <a:off x="582609" y="5025302"/>
            <a:ext cx="1107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Team 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2" name="Team 4">
            <a:extLst>
              <a:ext uri="{FF2B5EF4-FFF2-40B4-BE49-F238E27FC236}">
                <a16:creationId xmlns:a16="http://schemas.microsoft.com/office/drawing/2014/main" id="{38D5DD5B-31C9-2048-A336-C4D8EFF1BC1C}"/>
              </a:ext>
            </a:extLst>
          </p:cNvPr>
          <p:cNvSpPr txBox="1"/>
          <p:nvPr/>
        </p:nvSpPr>
        <p:spPr>
          <a:xfrm>
            <a:off x="10523880" y="5023807"/>
            <a:ext cx="1107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Team 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A7AB821C-6ADA-7547-AE22-0F557E2A0D1A}"/>
              </a:ext>
            </a:extLst>
          </p:cNvPr>
          <p:cNvSpPr txBox="1"/>
          <p:nvPr/>
        </p:nvSpPr>
        <p:spPr>
          <a:xfrm>
            <a:off x="3130665" y="322604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A9B2CB9A-EBC9-904A-B6C2-DF7D241DAB38}"/>
              </a:ext>
            </a:extLst>
          </p:cNvPr>
          <p:cNvSpPr txBox="1"/>
          <p:nvPr/>
        </p:nvSpPr>
        <p:spPr>
          <a:xfrm>
            <a:off x="4447889" y="32400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3DD81B02-7940-344D-BF57-891329F49CB1}"/>
              </a:ext>
            </a:extLst>
          </p:cNvPr>
          <p:cNvSpPr txBox="1"/>
          <p:nvPr/>
        </p:nvSpPr>
        <p:spPr>
          <a:xfrm>
            <a:off x="5810568" y="32400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5013F425-6ECA-884B-8BBD-C3B2886C9AD6}"/>
              </a:ext>
            </a:extLst>
          </p:cNvPr>
          <p:cNvSpPr txBox="1"/>
          <p:nvPr/>
        </p:nvSpPr>
        <p:spPr>
          <a:xfrm>
            <a:off x="7190569" y="323382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364AFBAE-04B6-7A42-A5C2-E075104E3E2C}"/>
              </a:ext>
            </a:extLst>
          </p:cNvPr>
          <p:cNvSpPr txBox="1"/>
          <p:nvPr/>
        </p:nvSpPr>
        <p:spPr>
          <a:xfrm>
            <a:off x="8576670" y="32400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604FE78E-0BD4-F343-BBD1-859C27C73FDB}"/>
              </a:ext>
            </a:extLst>
          </p:cNvPr>
          <p:cNvSpPr txBox="1"/>
          <p:nvPr/>
        </p:nvSpPr>
        <p:spPr>
          <a:xfrm>
            <a:off x="2153210" y="1268553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D02DE0A6-63BD-E142-A8A5-36F15799CEED}"/>
              </a:ext>
            </a:extLst>
          </p:cNvPr>
          <p:cNvSpPr txBox="1"/>
          <p:nvPr/>
        </p:nvSpPr>
        <p:spPr>
          <a:xfrm>
            <a:off x="2147732" y="263814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DBD7A976-B854-A947-8933-30B9AB71B9DF}"/>
              </a:ext>
            </a:extLst>
          </p:cNvPr>
          <p:cNvSpPr txBox="1"/>
          <p:nvPr/>
        </p:nvSpPr>
        <p:spPr>
          <a:xfrm>
            <a:off x="2150375" y="3950744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CBF037AE-6AD8-7043-88A3-573CF26DA9A6}"/>
              </a:ext>
            </a:extLst>
          </p:cNvPr>
          <p:cNvSpPr txBox="1"/>
          <p:nvPr/>
        </p:nvSpPr>
        <p:spPr>
          <a:xfrm>
            <a:off x="2149584" y="5329054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sq1">
            <a:extLst>
              <a:ext uri="{FF2B5EF4-FFF2-40B4-BE49-F238E27FC236}">
                <a16:creationId xmlns:a16="http://schemas.microsoft.com/office/drawing/2014/main" id="{7750554E-5A70-9B43-BB7B-FE14351D144F}"/>
              </a:ext>
            </a:extLst>
          </p:cNvPr>
          <p:cNvSpPr/>
          <p:nvPr/>
        </p:nvSpPr>
        <p:spPr>
          <a:xfrm>
            <a:off x="2703600" y="9540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sq2">
            <a:extLst>
              <a:ext uri="{FF2B5EF4-FFF2-40B4-BE49-F238E27FC236}">
                <a16:creationId xmlns:a16="http://schemas.microsoft.com/office/drawing/2014/main" id="{7E574329-7D8C-FF40-B2BC-6322FF50AA36}"/>
              </a:ext>
            </a:extLst>
          </p:cNvPr>
          <p:cNvSpPr/>
          <p:nvPr/>
        </p:nvSpPr>
        <p:spPr>
          <a:xfrm>
            <a:off x="4082400" y="9540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sq3">
            <a:extLst>
              <a:ext uri="{FF2B5EF4-FFF2-40B4-BE49-F238E27FC236}">
                <a16:creationId xmlns:a16="http://schemas.microsoft.com/office/drawing/2014/main" id="{01C844B3-27C3-D240-B11F-9075930063DB}"/>
              </a:ext>
            </a:extLst>
          </p:cNvPr>
          <p:cNvSpPr/>
          <p:nvPr/>
        </p:nvSpPr>
        <p:spPr>
          <a:xfrm>
            <a:off x="5457600" y="9540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sq4">
            <a:extLst>
              <a:ext uri="{FF2B5EF4-FFF2-40B4-BE49-F238E27FC236}">
                <a16:creationId xmlns:a16="http://schemas.microsoft.com/office/drawing/2014/main" id="{4C160755-C30B-BB45-AF55-4313860DE8E9}"/>
              </a:ext>
            </a:extLst>
          </p:cNvPr>
          <p:cNvSpPr/>
          <p:nvPr/>
        </p:nvSpPr>
        <p:spPr>
          <a:xfrm>
            <a:off x="6836400" y="9540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sq5">
            <a:extLst>
              <a:ext uri="{FF2B5EF4-FFF2-40B4-BE49-F238E27FC236}">
                <a16:creationId xmlns:a16="http://schemas.microsoft.com/office/drawing/2014/main" id="{2733DB26-B087-CC42-91FA-27A70D1BC77C}"/>
              </a:ext>
            </a:extLst>
          </p:cNvPr>
          <p:cNvSpPr/>
          <p:nvPr/>
        </p:nvSpPr>
        <p:spPr>
          <a:xfrm>
            <a:off x="8218800" y="9540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sq6">
            <a:extLst>
              <a:ext uri="{FF2B5EF4-FFF2-40B4-BE49-F238E27FC236}">
                <a16:creationId xmlns:a16="http://schemas.microsoft.com/office/drawing/2014/main" id="{28C84D1D-E9D9-464C-8F34-D365C72C3480}"/>
              </a:ext>
            </a:extLst>
          </p:cNvPr>
          <p:cNvSpPr/>
          <p:nvPr/>
        </p:nvSpPr>
        <p:spPr>
          <a:xfrm>
            <a:off x="2703600" y="2313078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sq7">
            <a:extLst>
              <a:ext uri="{FF2B5EF4-FFF2-40B4-BE49-F238E27FC236}">
                <a16:creationId xmlns:a16="http://schemas.microsoft.com/office/drawing/2014/main" id="{B632105D-94C8-F842-9E72-382735554CEA}"/>
              </a:ext>
            </a:extLst>
          </p:cNvPr>
          <p:cNvSpPr/>
          <p:nvPr/>
        </p:nvSpPr>
        <p:spPr>
          <a:xfrm>
            <a:off x="4082400" y="2313078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sq8">
            <a:extLst>
              <a:ext uri="{FF2B5EF4-FFF2-40B4-BE49-F238E27FC236}">
                <a16:creationId xmlns:a16="http://schemas.microsoft.com/office/drawing/2014/main" id="{89BC7018-06D2-9245-BC6C-F2DC506DDEF2}"/>
              </a:ext>
            </a:extLst>
          </p:cNvPr>
          <p:cNvSpPr/>
          <p:nvPr/>
        </p:nvSpPr>
        <p:spPr>
          <a:xfrm>
            <a:off x="5457600" y="23148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sq9">
            <a:extLst>
              <a:ext uri="{FF2B5EF4-FFF2-40B4-BE49-F238E27FC236}">
                <a16:creationId xmlns:a16="http://schemas.microsoft.com/office/drawing/2014/main" id="{45E8D319-E604-174B-80D4-21978EE242E5}"/>
              </a:ext>
            </a:extLst>
          </p:cNvPr>
          <p:cNvSpPr/>
          <p:nvPr/>
        </p:nvSpPr>
        <p:spPr>
          <a:xfrm>
            <a:off x="6836400" y="23148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sq10">
            <a:extLst>
              <a:ext uri="{FF2B5EF4-FFF2-40B4-BE49-F238E27FC236}">
                <a16:creationId xmlns:a16="http://schemas.microsoft.com/office/drawing/2014/main" id="{65BB506E-68B0-3243-BE0A-F6FD0BD61C12}"/>
              </a:ext>
            </a:extLst>
          </p:cNvPr>
          <p:cNvSpPr/>
          <p:nvPr/>
        </p:nvSpPr>
        <p:spPr>
          <a:xfrm>
            <a:off x="8218800" y="23148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sq11">
            <a:extLst>
              <a:ext uri="{FF2B5EF4-FFF2-40B4-BE49-F238E27FC236}">
                <a16:creationId xmlns:a16="http://schemas.microsoft.com/office/drawing/2014/main" id="{071981E1-8881-324C-AD93-7749F27C7924}"/>
              </a:ext>
            </a:extLst>
          </p:cNvPr>
          <p:cNvSpPr/>
          <p:nvPr/>
        </p:nvSpPr>
        <p:spPr>
          <a:xfrm>
            <a:off x="2703600" y="3671601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sq12">
            <a:extLst>
              <a:ext uri="{FF2B5EF4-FFF2-40B4-BE49-F238E27FC236}">
                <a16:creationId xmlns:a16="http://schemas.microsoft.com/office/drawing/2014/main" id="{185F1A1E-C468-914E-B27A-6C6714FE122F}"/>
              </a:ext>
            </a:extLst>
          </p:cNvPr>
          <p:cNvSpPr/>
          <p:nvPr/>
        </p:nvSpPr>
        <p:spPr>
          <a:xfrm>
            <a:off x="4082400" y="3670684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sq13">
            <a:extLst>
              <a:ext uri="{FF2B5EF4-FFF2-40B4-BE49-F238E27FC236}">
                <a16:creationId xmlns:a16="http://schemas.microsoft.com/office/drawing/2014/main" id="{2BFEB10D-8764-C745-A765-44B796F7D421}"/>
              </a:ext>
            </a:extLst>
          </p:cNvPr>
          <p:cNvSpPr/>
          <p:nvPr/>
        </p:nvSpPr>
        <p:spPr>
          <a:xfrm>
            <a:off x="5457600" y="3671624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sq14">
            <a:extLst>
              <a:ext uri="{FF2B5EF4-FFF2-40B4-BE49-F238E27FC236}">
                <a16:creationId xmlns:a16="http://schemas.microsoft.com/office/drawing/2014/main" id="{22FFA14C-F637-F247-850B-85BA29EF49EC}"/>
              </a:ext>
            </a:extLst>
          </p:cNvPr>
          <p:cNvSpPr/>
          <p:nvPr/>
        </p:nvSpPr>
        <p:spPr>
          <a:xfrm>
            <a:off x="6836400" y="3671624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sq15">
            <a:extLst>
              <a:ext uri="{FF2B5EF4-FFF2-40B4-BE49-F238E27FC236}">
                <a16:creationId xmlns:a16="http://schemas.microsoft.com/office/drawing/2014/main" id="{5A2D1AF3-E0B2-D140-893E-4C951B8A4A7C}"/>
              </a:ext>
            </a:extLst>
          </p:cNvPr>
          <p:cNvSpPr/>
          <p:nvPr/>
        </p:nvSpPr>
        <p:spPr>
          <a:xfrm>
            <a:off x="8218800" y="3671624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sq16">
            <a:extLst>
              <a:ext uri="{FF2B5EF4-FFF2-40B4-BE49-F238E27FC236}">
                <a16:creationId xmlns:a16="http://schemas.microsoft.com/office/drawing/2014/main" id="{43564F91-DCD5-F343-909F-BC014808545F}"/>
              </a:ext>
            </a:extLst>
          </p:cNvPr>
          <p:cNvSpPr/>
          <p:nvPr/>
        </p:nvSpPr>
        <p:spPr>
          <a:xfrm>
            <a:off x="2703600" y="5031951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sq17">
            <a:extLst>
              <a:ext uri="{FF2B5EF4-FFF2-40B4-BE49-F238E27FC236}">
                <a16:creationId xmlns:a16="http://schemas.microsoft.com/office/drawing/2014/main" id="{50A12A04-C900-0D4D-A4A3-147245B8A9AD}"/>
              </a:ext>
            </a:extLst>
          </p:cNvPr>
          <p:cNvSpPr/>
          <p:nvPr/>
        </p:nvSpPr>
        <p:spPr>
          <a:xfrm>
            <a:off x="4082400" y="5032424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sq18">
            <a:extLst>
              <a:ext uri="{FF2B5EF4-FFF2-40B4-BE49-F238E27FC236}">
                <a16:creationId xmlns:a16="http://schemas.microsoft.com/office/drawing/2014/main" id="{7394B24C-8064-E54C-8399-E23C0219A339}"/>
              </a:ext>
            </a:extLst>
          </p:cNvPr>
          <p:cNvSpPr/>
          <p:nvPr/>
        </p:nvSpPr>
        <p:spPr>
          <a:xfrm>
            <a:off x="5457600" y="5031951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sq19">
            <a:extLst>
              <a:ext uri="{FF2B5EF4-FFF2-40B4-BE49-F238E27FC236}">
                <a16:creationId xmlns:a16="http://schemas.microsoft.com/office/drawing/2014/main" id="{E128C23F-5FD1-B142-A004-786A5BBC5987}"/>
              </a:ext>
            </a:extLst>
          </p:cNvPr>
          <p:cNvSpPr/>
          <p:nvPr/>
        </p:nvSpPr>
        <p:spPr>
          <a:xfrm>
            <a:off x="6836400" y="5032424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sq20">
            <a:extLst>
              <a:ext uri="{FF2B5EF4-FFF2-40B4-BE49-F238E27FC236}">
                <a16:creationId xmlns:a16="http://schemas.microsoft.com/office/drawing/2014/main" id="{D7E1AE9C-66DC-D74C-A5DA-D247A2B16A45}"/>
              </a:ext>
            </a:extLst>
          </p:cNvPr>
          <p:cNvSpPr/>
          <p:nvPr/>
        </p:nvSpPr>
        <p:spPr>
          <a:xfrm>
            <a:off x="8218800" y="5031423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TextBox 525">
            <a:extLst>
              <a:ext uri="{FF2B5EF4-FFF2-40B4-BE49-F238E27FC236}">
                <a16:creationId xmlns:a16="http://schemas.microsoft.com/office/drawing/2014/main" id="{2FF5DF15-72C4-1947-9298-DCB2A41DF47A}"/>
              </a:ext>
            </a:extLst>
          </p:cNvPr>
          <p:cNvSpPr txBox="1"/>
          <p:nvPr/>
        </p:nvSpPr>
        <p:spPr>
          <a:xfrm>
            <a:off x="2747671" y="1369260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$50</a:t>
            </a: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0F84A643-61B9-BF48-B49D-B92209A3DDAA}"/>
              </a:ext>
            </a:extLst>
          </p:cNvPr>
          <p:cNvSpPr txBox="1"/>
          <p:nvPr/>
        </p:nvSpPr>
        <p:spPr>
          <a:xfrm>
            <a:off x="4198449" y="5419260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$100</a:t>
            </a:r>
          </a:p>
        </p:txBody>
      </p:sp>
      <p:sp>
        <p:nvSpPr>
          <p:cNvPr id="544" name="TextBox 543">
            <a:extLst>
              <a:ext uri="{FF2B5EF4-FFF2-40B4-BE49-F238E27FC236}">
                <a16:creationId xmlns:a16="http://schemas.microsoft.com/office/drawing/2014/main" id="{E17C2CCD-C6CC-D44E-890D-9760FCB0B698}"/>
              </a:ext>
            </a:extLst>
          </p:cNvPr>
          <p:cNvSpPr txBox="1"/>
          <p:nvPr/>
        </p:nvSpPr>
        <p:spPr>
          <a:xfrm>
            <a:off x="5578306" y="1369260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$300</a:t>
            </a:r>
          </a:p>
        </p:txBody>
      </p:sp>
      <p:sp>
        <p:nvSpPr>
          <p:cNvPr id="545" name="TextBox 544">
            <a:extLst>
              <a:ext uri="{FF2B5EF4-FFF2-40B4-BE49-F238E27FC236}">
                <a16:creationId xmlns:a16="http://schemas.microsoft.com/office/drawing/2014/main" id="{4104137A-1D35-CD43-BB48-7FEE1BB87530}"/>
              </a:ext>
            </a:extLst>
          </p:cNvPr>
          <p:cNvSpPr txBox="1"/>
          <p:nvPr/>
        </p:nvSpPr>
        <p:spPr>
          <a:xfrm>
            <a:off x="6857275" y="1369260"/>
            <a:ext cx="11650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$100</a:t>
            </a:r>
          </a:p>
        </p:txBody>
      </p:sp>
      <p:sp>
        <p:nvSpPr>
          <p:cNvPr id="546" name="TextBox 545">
            <a:extLst>
              <a:ext uri="{FF2B5EF4-FFF2-40B4-BE49-F238E27FC236}">
                <a16:creationId xmlns:a16="http://schemas.microsoft.com/office/drawing/2014/main" id="{FB45D32F-7AC3-6448-A9CA-F5874C256D54}"/>
              </a:ext>
            </a:extLst>
          </p:cNvPr>
          <p:cNvSpPr txBox="1"/>
          <p:nvPr/>
        </p:nvSpPr>
        <p:spPr>
          <a:xfrm>
            <a:off x="8260149" y="1369260"/>
            <a:ext cx="11179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$250</a:t>
            </a:r>
          </a:p>
        </p:txBody>
      </p:sp>
      <p:sp>
        <p:nvSpPr>
          <p:cNvPr id="547" name="TextBox 546">
            <a:extLst>
              <a:ext uri="{FF2B5EF4-FFF2-40B4-BE49-F238E27FC236}">
                <a16:creationId xmlns:a16="http://schemas.microsoft.com/office/drawing/2014/main" id="{E168AEE6-88B2-784D-BAAD-863655318C47}"/>
              </a:ext>
            </a:extLst>
          </p:cNvPr>
          <p:cNvSpPr txBox="1"/>
          <p:nvPr/>
        </p:nvSpPr>
        <p:spPr>
          <a:xfrm>
            <a:off x="2803970" y="2738682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$100</a:t>
            </a:r>
          </a:p>
        </p:txBody>
      </p:sp>
      <p:sp>
        <p:nvSpPr>
          <p:cNvPr id="548" name="TextBox 547">
            <a:extLst>
              <a:ext uri="{FF2B5EF4-FFF2-40B4-BE49-F238E27FC236}">
                <a16:creationId xmlns:a16="http://schemas.microsoft.com/office/drawing/2014/main" id="{105B1BE6-E238-AF4F-8666-77CA4C786ACC}"/>
              </a:ext>
            </a:extLst>
          </p:cNvPr>
          <p:cNvSpPr txBox="1"/>
          <p:nvPr/>
        </p:nvSpPr>
        <p:spPr>
          <a:xfrm>
            <a:off x="4184041" y="2737260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$50</a:t>
            </a:r>
          </a:p>
        </p:txBody>
      </p:sp>
      <p:sp>
        <p:nvSpPr>
          <p:cNvPr id="549" name="TextBox 548">
            <a:extLst>
              <a:ext uri="{FF2B5EF4-FFF2-40B4-BE49-F238E27FC236}">
                <a16:creationId xmlns:a16="http://schemas.microsoft.com/office/drawing/2014/main" id="{536F36ED-8A1E-C44C-B503-FD4BE01090C2}"/>
              </a:ext>
            </a:extLst>
          </p:cNvPr>
          <p:cNvSpPr txBox="1"/>
          <p:nvPr/>
        </p:nvSpPr>
        <p:spPr>
          <a:xfrm>
            <a:off x="6911557" y="2737260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$10</a:t>
            </a:r>
          </a:p>
        </p:txBody>
      </p:sp>
      <p:sp>
        <p:nvSpPr>
          <p:cNvPr id="610" name="TextBox 609">
            <a:extLst>
              <a:ext uri="{FF2B5EF4-FFF2-40B4-BE49-F238E27FC236}">
                <a16:creationId xmlns:a16="http://schemas.microsoft.com/office/drawing/2014/main" id="{D2E6E4D0-A308-1B41-852E-25C509D43E7A}"/>
              </a:ext>
            </a:extLst>
          </p:cNvPr>
          <p:cNvSpPr txBox="1"/>
          <p:nvPr/>
        </p:nvSpPr>
        <p:spPr>
          <a:xfrm>
            <a:off x="4165897" y="4078193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$150</a:t>
            </a:r>
          </a:p>
        </p:txBody>
      </p:sp>
      <p:sp>
        <p:nvSpPr>
          <p:cNvPr id="611" name="TextBox 610">
            <a:extLst>
              <a:ext uri="{FF2B5EF4-FFF2-40B4-BE49-F238E27FC236}">
                <a16:creationId xmlns:a16="http://schemas.microsoft.com/office/drawing/2014/main" id="{9C9CE661-93D1-4141-B2C5-2CD31B454CF1}"/>
              </a:ext>
            </a:extLst>
          </p:cNvPr>
          <p:cNvSpPr txBox="1"/>
          <p:nvPr/>
        </p:nvSpPr>
        <p:spPr>
          <a:xfrm>
            <a:off x="5555604" y="5419260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$400</a:t>
            </a:r>
          </a:p>
        </p:txBody>
      </p:sp>
      <p:sp>
        <p:nvSpPr>
          <p:cNvPr id="612" name="TextBox 611">
            <a:extLst>
              <a:ext uri="{FF2B5EF4-FFF2-40B4-BE49-F238E27FC236}">
                <a16:creationId xmlns:a16="http://schemas.microsoft.com/office/drawing/2014/main" id="{601523E1-3E35-6F4F-A931-0CC9DFBB5719}"/>
              </a:ext>
            </a:extLst>
          </p:cNvPr>
          <p:cNvSpPr txBox="1"/>
          <p:nvPr/>
        </p:nvSpPr>
        <p:spPr>
          <a:xfrm>
            <a:off x="6970375" y="4076460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$200</a:t>
            </a:r>
          </a:p>
        </p:txBody>
      </p:sp>
      <p:sp>
        <p:nvSpPr>
          <p:cNvPr id="613" name="TextBox 612">
            <a:extLst>
              <a:ext uri="{FF2B5EF4-FFF2-40B4-BE49-F238E27FC236}">
                <a16:creationId xmlns:a16="http://schemas.microsoft.com/office/drawing/2014/main" id="{0E242DEB-40A9-9144-825B-CF091C4D1F31}"/>
              </a:ext>
            </a:extLst>
          </p:cNvPr>
          <p:cNvSpPr txBox="1"/>
          <p:nvPr/>
        </p:nvSpPr>
        <p:spPr>
          <a:xfrm>
            <a:off x="8312857" y="5417876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$250</a:t>
            </a:r>
          </a:p>
        </p:txBody>
      </p:sp>
      <p:sp>
        <p:nvSpPr>
          <p:cNvPr id="614" name="TextBox 613">
            <a:extLst>
              <a:ext uri="{FF2B5EF4-FFF2-40B4-BE49-F238E27FC236}">
                <a16:creationId xmlns:a16="http://schemas.microsoft.com/office/drawing/2014/main" id="{9A90F929-37FB-954C-83D0-41D1FD37E316}"/>
              </a:ext>
            </a:extLst>
          </p:cNvPr>
          <p:cNvSpPr txBox="1"/>
          <p:nvPr/>
        </p:nvSpPr>
        <p:spPr>
          <a:xfrm>
            <a:off x="5555604" y="4076460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$300</a:t>
            </a:r>
          </a:p>
        </p:txBody>
      </p:sp>
      <p:sp>
        <p:nvSpPr>
          <p:cNvPr id="615" name="TextBox 614">
            <a:extLst>
              <a:ext uri="{FF2B5EF4-FFF2-40B4-BE49-F238E27FC236}">
                <a16:creationId xmlns:a16="http://schemas.microsoft.com/office/drawing/2014/main" id="{07E1BEC6-859B-604E-A1AA-DD50B53EB03B}"/>
              </a:ext>
            </a:extLst>
          </p:cNvPr>
          <p:cNvSpPr txBox="1"/>
          <p:nvPr/>
        </p:nvSpPr>
        <p:spPr>
          <a:xfrm>
            <a:off x="2832540" y="5420886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$50</a:t>
            </a:r>
          </a:p>
        </p:txBody>
      </p:sp>
      <p:grpSp>
        <p:nvGrpSpPr>
          <p:cNvPr id="616" name="Group 615">
            <a:extLst>
              <a:ext uri="{FF2B5EF4-FFF2-40B4-BE49-F238E27FC236}">
                <a16:creationId xmlns:a16="http://schemas.microsoft.com/office/drawing/2014/main" id="{7EB3BD37-CDDA-4749-A891-4E9D0980DF92}"/>
              </a:ext>
            </a:extLst>
          </p:cNvPr>
          <p:cNvGrpSpPr/>
          <p:nvPr/>
        </p:nvGrpSpPr>
        <p:grpSpPr>
          <a:xfrm>
            <a:off x="8208286" y="2402063"/>
            <a:ext cx="1293246" cy="1147447"/>
            <a:chOff x="8208286" y="2379203"/>
            <a:chExt cx="1293246" cy="1147447"/>
          </a:xfrm>
        </p:grpSpPr>
        <p:pic>
          <p:nvPicPr>
            <p:cNvPr id="617" name="Picture 616">
              <a:extLst>
                <a:ext uri="{FF2B5EF4-FFF2-40B4-BE49-F238E27FC236}">
                  <a16:creationId xmlns:a16="http://schemas.microsoft.com/office/drawing/2014/main" id="{B5B52B07-0EAC-8245-BEF6-470EF2EA3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618" name="TextBox 617">
              <a:extLst>
                <a:ext uri="{FF2B5EF4-FFF2-40B4-BE49-F238E27FC236}">
                  <a16:creationId xmlns:a16="http://schemas.microsoft.com/office/drawing/2014/main" id="{60193B33-E579-BA4D-B917-9C764DC1191F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619" name="Group 618">
            <a:extLst>
              <a:ext uri="{FF2B5EF4-FFF2-40B4-BE49-F238E27FC236}">
                <a16:creationId xmlns:a16="http://schemas.microsoft.com/office/drawing/2014/main" id="{52C98D5D-D81E-A84C-A92D-7F3FDBC11BA0}"/>
              </a:ext>
            </a:extLst>
          </p:cNvPr>
          <p:cNvGrpSpPr/>
          <p:nvPr/>
        </p:nvGrpSpPr>
        <p:grpSpPr>
          <a:xfrm>
            <a:off x="4068538" y="1017035"/>
            <a:ext cx="1220688" cy="1147447"/>
            <a:chOff x="4068538" y="994175"/>
            <a:chExt cx="1220688" cy="1147447"/>
          </a:xfrm>
        </p:grpSpPr>
        <p:pic>
          <p:nvPicPr>
            <p:cNvPr id="620" name="Picture 619">
              <a:extLst>
                <a:ext uri="{FF2B5EF4-FFF2-40B4-BE49-F238E27FC236}">
                  <a16:creationId xmlns:a16="http://schemas.microsoft.com/office/drawing/2014/main" id="{1C4BCF05-AD4D-9245-AEDB-2FD55F750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68538" y="994175"/>
              <a:ext cx="1220688" cy="1147447"/>
            </a:xfrm>
            <a:prstGeom prst="rect">
              <a:avLst/>
            </a:prstGeom>
          </p:spPr>
        </p:pic>
        <p:sp>
          <p:nvSpPr>
            <p:cNvPr id="621" name="TextBox 620">
              <a:extLst>
                <a:ext uri="{FF2B5EF4-FFF2-40B4-BE49-F238E27FC236}">
                  <a16:creationId xmlns:a16="http://schemas.microsoft.com/office/drawing/2014/main" id="{8DF308AA-9D33-754E-B481-587DC7A0CBF6}"/>
                </a:ext>
              </a:extLst>
            </p:cNvPr>
            <p:cNvSpPr txBox="1"/>
            <p:nvPr/>
          </p:nvSpPr>
          <p:spPr>
            <a:xfrm>
              <a:off x="4089531" y="1573464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+$100</a:t>
              </a:r>
            </a:p>
          </p:txBody>
        </p:sp>
      </p:grpSp>
      <p:grpSp>
        <p:nvGrpSpPr>
          <p:cNvPr id="622" name="Group 621">
            <a:extLst>
              <a:ext uri="{FF2B5EF4-FFF2-40B4-BE49-F238E27FC236}">
                <a16:creationId xmlns:a16="http://schemas.microsoft.com/office/drawing/2014/main" id="{B4488A1E-3DC3-6E43-98C3-8A110CE7FF2B}"/>
              </a:ext>
            </a:extLst>
          </p:cNvPr>
          <p:cNvGrpSpPr/>
          <p:nvPr/>
        </p:nvGrpSpPr>
        <p:grpSpPr>
          <a:xfrm>
            <a:off x="2743110" y="3841747"/>
            <a:ext cx="1179423" cy="939018"/>
            <a:chOff x="2743110" y="3727447"/>
            <a:chExt cx="1179423" cy="939018"/>
          </a:xfrm>
        </p:grpSpPr>
        <p:pic>
          <p:nvPicPr>
            <p:cNvPr id="623" name="Picture 622">
              <a:extLst>
                <a:ext uri="{FF2B5EF4-FFF2-40B4-BE49-F238E27FC236}">
                  <a16:creationId xmlns:a16="http://schemas.microsoft.com/office/drawing/2014/main" id="{3824EC4C-75A7-D643-B92C-D54DCC6F8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24317" y="3826438"/>
              <a:ext cx="1028604" cy="840027"/>
            </a:xfrm>
            <a:prstGeom prst="rect">
              <a:avLst/>
            </a:prstGeom>
          </p:spPr>
        </p:pic>
        <p:sp>
          <p:nvSpPr>
            <p:cNvPr id="624" name="TextBox 623">
              <a:extLst>
                <a:ext uri="{FF2B5EF4-FFF2-40B4-BE49-F238E27FC236}">
                  <a16:creationId xmlns:a16="http://schemas.microsoft.com/office/drawing/2014/main" id="{EEDB6687-7E45-1446-8543-4D7C6DB08BE9}"/>
                </a:ext>
              </a:extLst>
            </p:cNvPr>
            <p:cNvSpPr txBox="1"/>
            <p:nvPr/>
          </p:nvSpPr>
          <p:spPr>
            <a:xfrm>
              <a:off x="2743110" y="3727447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-$200</a:t>
              </a:r>
            </a:p>
          </p:txBody>
        </p:sp>
      </p:grpSp>
      <p:grpSp>
        <p:nvGrpSpPr>
          <p:cNvPr id="625" name="Group 624">
            <a:extLst>
              <a:ext uri="{FF2B5EF4-FFF2-40B4-BE49-F238E27FC236}">
                <a16:creationId xmlns:a16="http://schemas.microsoft.com/office/drawing/2014/main" id="{072E49B7-423F-EE42-A0C8-7E0A8D87182D}"/>
              </a:ext>
            </a:extLst>
          </p:cNvPr>
          <p:cNvGrpSpPr/>
          <p:nvPr/>
        </p:nvGrpSpPr>
        <p:grpSpPr>
          <a:xfrm>
            <a:off x="8167988" y="3841747"/>
            <a:ext cx="1199695" cy="939018"/>
            <a:chOff x="8167988" y="3727447"/>
            <a:chExt cx="1199695" cy="939018"/>
          </a:xfrm>
        </p:grpSpPr>
        <p:pic>
          <p:nvPicPr>
            <p:cNvPr id="626" name="Picture 625">
              <a:extLst>
                <a:ext uri="{FF2B5EF4-FFF2-40B4-BE49-F238E27FC236}">
                  <a16:creationId xmlns:a16="http://schemas.microsoft.com/office/drawing/2014/main" id="{A2CECFFB-98EF-F944-AFCF-FC98FAAE8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627" name="TextBox 626">
              <a:extLst>
                <a:ext uri="{FF2B5EF4-FFF2-40B4-BE49-F238E27FC236}">
                  <a16:creationId xmlns:a16="http://schemas.microsoft.com/office/drawing/2014/main" id="{DC7B8A50-C941-4E45-8834-8176C7E9E137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pic>
        <p:nvPicPr>
          <p:cNvPr id="628" name="Picture 627">
            <a:extLst>
              <a:ext uri="{FF2B5EF4-FFF2-40B4-BE49-F238E27FC236}">
                <a16:creationId xmlns:a16="http://schemas.microsoft.com/office/drawing/2014/main" id="{EE320EF3-62C5-8249-BC32-F25B1D4852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8529" y="2313154"/>
            <a:ext cx="1408275" cy="1116470"/>
          </a:xfrm>
          <a:prstGeom prst="rect">
            <a:avLst/>
          </a:prstGeom>
        </p:spPr>
      </p:pic>
      <p:pic>
        <p:nvPicPr>
          <p:cNvPr id="629" name="Picture 628">
            <a:extLst>
              <a:ext uri="{FF2B5EF4-FFF2-40B4-BE49-F238E27FC236}">
                <a16:creationId xmlns:a16="http://schemas.microsoft.com/office/drawing/2014/main" id="{6041EA9F-00EB-7F44-B181-A076E3DE38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2315" y="5027705"/>
            <a:ext cx="1408275" cy="1116470"/>
          </a:xfrm>
          <a:prstGeom prst="rect">
            <a:avLst/>
          </a:prstGeom>
        </p:spPr>
      </p:pic>
      <p:pic>
        <p:nvPicPr>
          <p:cNvPr id="630" name="Picture 629">
            <a:extLst>
              <a:ext uri="{FF2B5EF4-FFF2-40B4-BE49-F238E27FC236}">
                <a16:creationId xmlns:a16="http://schemas.microsoft.com/office/drawing/2014/main" id="{765F9D99-51A6-FA49-B1BD-315B790171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11137" y="4076460"/>
            <a:ext cx="1408275" cy="1116470"/>
          </a:xfrm>
          <a:prstGeom prst="rect">
            <a:avLst/>
          </a:prstGeom>
        </p:spPr>
      </p:pic>
      <p:pic>
        <p:nvPicPr>
          <p:cNvPr id="631" name="Picture 630">
            <a:extLst>
              <a:ext uri="{FF2B5EF4-FFF2-40B4-BE49-F238E27FC236}">
                <a16:creationId xmlns:a16="http://schemas.microsoft.com/office/drawing/2014/main" id="{4DB02CBB-037C-C44C-B909-DD06FE3085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90743" y="4081433"/>
            <a:ext cx="1408275" cy="1116470"/>
          </a:xfrm>
          <a:prstGeom prst="rect">
            <a:avLst/>
          </a:prstGeom>
        </p:spPr>
      </p:pic>
      <p:pic>
        <p:nvPicPr>
          <p:cNvPr id="632" name="Picture 631">
            <a:extLst>
              <a:ext uri="{FF2B5EF4-FFF2-40B4-BE49-F238E27FC236}">
                <a16:creationId xmlns:a16="http://schemas.microsoft.com/office/drawing/2014/main" id="{6633AAA3-03DB-914F-969A-2D768E4CBF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34653" y="5243518"/>
            <a:ext cx="1408275" cy="1116470"/>
          </a:xfrm>
          <a:prstGeom prst="rect">
            <a:avLst/>
          </a:prstGeom>
        </p:spPr>
      </p:pic>
      <p:pic>
        <p:nvPicPr>
          <p:cNvPr id="633" name="Picture 632">
            <a:extLst>
              <a:ext uri="{FF2B5EF4-FFF2-40B4-BE49-F238E27FC236}">
                <a16:creationId xmlns:a16="http://schemas.microsoft.com/office/drawing/2014/main" id="{37AE2148-111A-8145-9557-A6C5925200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14259" y="5248491"/>
            <a:ext cx="1408275" cy="1116470"/>
          </a:xfrm>
          <a:prstGeom prst="rect">
            <a:avLst/>
          </a:prstGeom>
        </p:spPr>
      </p:pic>
      <p:grpSp>
        <p:nvGrpSpPr>
          <p:cNvPr id="634" name="Group 633">
            <a:extLst>
              <a:ext uri="{FF2B5EF4-FFF2-40B4-BE49-F238E27FC236}">
                <a16:creationId xmlns:a16="http://schemas.microsoft.com/office/drawing/2014/main" id="{988F27C5-8EF5-1546-A566-103A045EC0FC}"/>
              </a:ext>
            </a:extLst>
          </p:cNvPr>
          <p:cNvGrpSpPr/>
          <p:nvPr/>
        </p:nvGrpSpPr>
        <p:grpSpPr>
          <a:xfrm>
            <a:off x="12440472" y="501927"/>
            <a:ext cx="1293246" cy="1147447"/>
            <a:chOff x="8208286" y="2379203"/>
            <a:chExt cx="1293246" cy="1147447"/>
          </a:xfrm>
        </p:grpSpPr>
        <p:pic>
          <p:nvPicPr>
            <p:cNvPr id="635" name="Picture 634">
              <a:extLst>
                <a:ext uri="{FF2B5EF4-FFF2-40B4-BE49-F238E27FC236}">
                  <a16:creationId xmlns:a16="http://schemas.microsoft.com/office/drawing/2014/main" id="{4C3B0371-4664-4B4F-92D0-FB95492C0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636" name="TextBox 635">
              <a:extLst>
                <a:ext uri="{FF2B5EF4-FFF2-40B4-BE49-F238E27FC236}">
                  <a16:creationId xmlns:a16="http://schemas.microsoft.com/office/drawing/2014/main" id="{7F6B8910-0A70-A34D-8FA5-95B4831C4766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637" name="Group 636">
            <a:extLst>
              <a:ext uri="{FF2B5EF4-FFF2-40B4-BE49-F238E27FC236}">
                <a16:creationId xmlns:a16="http://schemas.microsoft.com/office/drawing/2014/main" id="{BFB0D7F5-A932-4F4D-BBBB-046354C5EF3A}"/>
              </a:ext>
            </a:extLst>
          </p:cNvPr>
          <p:cNvGrpSpPr/>
          <p:nvPr/>
        </p:nvGrpSpPr>
        <p:grpSpPr>
          <a:xfrm>
            <a:off x="13830179" y="501927"/>
            <a:ext cx="1293246" cy="1147447"/>
            <a:chOff x="8208286" y="2379203"/>
            <a:chExt cx="1293246" cy="1147447"/>
          </a:xfrm>
        </p:grpSpPr>
        <p:pic>
          <p:nvPicPr>
            <p:cNvPr id="638" name="Picture 637">
              <a:extLst>
                <a:ext uri="{FF2B5EF4-FFF2-40B4-BE49-F238E27FC236}">
                  <a16:creationId xmlns:a16="http://schemas.microsoft.com/office/drawing/2014/main" id="{5C969F08-BA1C-964C-A992-CF8E30629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639" name="TextBox 638">
              <a:extLst>
                <a:ext uri="{FF2B5EF4-FFF2-40B4-BE49-F238E27FC236}">
                  <a16:creationId xmlns:a16="http://schemas.microsoft.com/office/drawing/2014/main" id="{DA554730-1C66-7F4C-9513-2A4F787D9EC2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640" name="Group 639">
            <a:extLst>
              <a:ext uri="{FF2B5EF4-FFF2-40B4-BE49-F238E27FC236}">
                <a16:creationId xmlns:a16="http://schemas.microsoft.com/office/drawing/2014/main" id="{7F563242-9C70-564B-9E79-7898D948F827}"/>
              </a:ext>
            </a:extLst>
          </p:cNvPr>
          <p:cNvGrpSpPr/>
          <p:nvPr/>
        </p:nvGrpSpPr>
        <p:grpSpPr>
          <a:xfrm>
            <a:off x="12473024" y="1761927"/>
            <a:ext cx="1293246" cy="1147447"/>
            <a:chOff x="8208286" y="2379203"/>
            <a:chExt cx="1293246" cy="1147447"/>
          </a:xfrm>
        </p:grpSpPr>
        <p:pic>
          <p:nvPicPr>
            <p:cNvPr id="641" name="Picture 640">
              <a:extLst>
                <a:ext uri="{FF2B5EF4-FFF2-40B4-BE49-F238E27FC236}">
                  <a16:creationId xmlns:a16="http://schemas.microsoft.com/office/drawing/2014/main" id="{45767530-2E5A-6D49-B171-5BF8EEFCB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642" name="TextBox 641">
              <a:extLst>
                <a:ext uri="{FF2B5EF4-FFF2-40B4-BE49-F238E27FC236}">
                  <a16:creationId xmlns:a16="http://schemas.microsoft.com/office/drawing/2014/main" id="{EA084550-20F8-354D-9CA9-78F4625FD882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643" name="Group 642">
            <a:extLst>
              <a:ext uri="{FF2B5EF4-FFF2-40B4-BE49-F238E27FC236}">
                <a16:creationId xmlns:a16="http://schemas.microsoft.com/office/drawing/2014/main" id="{3202C2AF-84E5-134F-BF7B-B696D34475B9}"/>
              </a:ext>
            </a:extLst>
          </p:cNvPr>
          <p:cNvGrpSpPr/>
          <p:nvPr/>
        </p:nvGrpSpPr>
        <p:grpSpPr>
          <a:xfrm>
            <a:off x="13862731" y="1761927"/>
            <a:ext cx="1293246" cy="1147447"/>
            <a:chOff x="8208286" y="2379203"/>
            <a:chExt cx="1293246" cy="1147447"/>
          </a:xfrm>
        </p:grpSpPr>
        <p:pic>
          <p:nvPicPr>
            <p:cNvPr id="644" name="Picture 643">
              <a:extLst>
                <a:ext uri="{FF2B5EF4-FFF2-40B4-BE49-F238E27FC236}">
                  <a16:creationId xmlns:a16="http://schemas.microsoft.com/office/drawing/2014/main" id="{7473B7E7-6732-9B46-BCF9-606329215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645" name="TextBox 644">
              <a:extLst>
                <a:ext uri="{FF2B5EF4-FFF2-40B4-BE49-F238E27FC236}">
                  <a16:creationId xmlns:a16="http://schemas.microsoft.com/office/drawing/2014/main" id="{C8AC93C3-F8F5-D547-B2B5-FDEFF124AB31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646" name="Group 645">
            <a:extLst>
              <a:ext uri="{FF2B5EF4-FFF2-40B4-BE49-F238E27FC236}">
                <a16:creationId xmlns:a16="http://schemas.microsoft.com/office/drawing/2014/main" id="{53658C50-9BC9-5E4E-A3CB-9643640333BE}"/>
              </a:ext>
            </a:extLst>
          </p:cNvPr>
          <p:cNvGrpSpPr/>
          <p:nvPr/>
        </p:nvGrpSpPr>
        <p:grpSpPr>
          <a:xfrm>
            <a:off x="12464535" y="2915503"/>
            <a:ext cx="1293246" cy="1147447"/>
            <a:chOff x="8208286" y="2379203"/>
            <a:chExt cx="1293246" cy="1147447"/>
          </a:xfrm>
        </p:grpSpPr>
        <p:pic>
          <p:nvPicPr>
            <p:cNvPr id="647" name="Picture 646">
              <a:extLst>
                <a:ext uri="{FF2B5EF4-FFF2-40B4-BE49-F238E27FC236}">
                  <a16:creationId xmlns:a16="http://schemas.microsoft.com/office/drawing/2014/main" id="{D91DB878-1DD2-0644-8C25-B4FD0E5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648" name="TextBox 647">
              <a:extLst>
                <a:ext uri="{FF2B5EF4-FFF2-40B4-BE49-F238E27FC236}">
                  <a16:creationId xmlns:a16="http://schemas.microsoft.com/office/drawing/2014/main" id="{9CF52067-25E4-C841-BF52-7265AD75B7EE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A2653294-F4F8-4942-9274-F7C21E93E924}"/>
              </a:ext>
            </a:extLst>
          </p:cNvPr>
          <p:cNvGrpSpPr/>
          <p:nvPr/>
        </p:nvGrpSpPr>
        <p:grpSpPr>
          <a:xfrm>
            <a:off x="13854242" y="2915503"/>
            <a:ext cx="1293246" cy="1147447"/>
            <a:chOff x="8208286" y="2379203"/>
            <a:chExt cx="1293246" cy="1147447"/>
          </a:xfrm>
        </p:grpSpPr>
        <p:pic>
          <p:nvPicPr>
            <p:cNvPr id="650" name="Picture 649">
              <a:extLst>
                <a:ext uri="{FF2B5EF4-FFF2-40B4-BE49-F238E27FC236}">
                  <a16:creationId xmlns:a16="http://schemas.microsoft.com/office/drawing/2014/main" id="{1B6EB78A-F7FA-0A48-A6CE-4CD2FAABF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651" name="TextBox 650">
              <a:extLst>
                <a:ext uri="{FF2B5EF4-FFF2-40B4-BE49-F238E27FC236}">
                  <a16:creationId xmlns:a16="http://schemas.microsoft.com/office/drawing/2014/main" id="{C51D37E2-6FF4-6E44-8EAF-AB3CBE61B8D5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652" name="Group 651">
            <a:extLst>
              <a:ext uri="{FF2B5EF4-FFF2-40B4-BE49-F238E27FC236}">
                <a16:creationId xmlns:a16="http://schemas.microsoft.com/office/drawing/2014/main" id="{B7E54CB1-97D2-6A44-A462-CAD6F9B80579}"/>
              </a:ext>
            </a:extLst>
          </p:cNvPr>
          <p:cNvGrpSpPr/>
          <p:nvPr/>
        </p:nvGrpSpPr>
        <p:grpSpPr>
          <a:xfrm>
            <a:off x="-2881044" y="430242"/>
            <a:ext cx="1199695" cy="939018"/>
            <a:chOff x="8167988" y="3727447"/>
            <a:chExt cx="1199695" cy="939018"/>
          </a:xfrm>
        </p:grpSpPr>
        <p:pic>
          <p:nvPicPr>
            <p:cNvPr id="653" name="Picture 652">
              <a:extLst>
                <a:ext uri="{FF2B5EF4-FFF2-40B4-BE49-F238E27FC236}">
                  <a16:creationId xmlns:a16="http://schemas.microsoft.com/office/drawing/2014/main" id="{FA30D4D8-A7FA-E14B-AC57-DEA054717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654" name="TextBox 653">
              <a:extLst>
                <a:ext uri="{FF2B5EF4-FFF2-40B4-BE49-F238E27FC236}">
                  <a16:creationId xmlns:a16="http://schemas.microsoft.com/office/drawing/2014/main" id="{2CBA5184-B6D6-C04C-9DC0-971386ED9516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655" name="Group 654">
            <a:extLst>
              <a:ext uri="{FF2B5EF4-FFF2-40B4-BE49-F238E27FC236}">
                <a16:creationId xmlns:a16="http://schemas.microsoft.com/office/drawing/2014/main" id="{B725D04A-0AA6-4B49-82BF-A0E3584B4218}"/>
              </a:ext>
            </a:extLst>
          </p:cNvPr>
          <p:cNvGrpSpPr/>
          <p:nvPr/>
        </p:nvGrpSpPr>
        <p:grpSpPr>
          <a:xfrm>
            <a:off x="-1680625" y="423778"/>
            <a:ext cx="1199695" cy="939018"/>
            <a:chOff x="8167988" y="3727447"/>
            <a:chExt cx="1199695" cy="939018"/>
          </a:xfrm>
        </p:grpSpPr>
        <p:pic>
          <p:nvPicPr>
            <p:cNvPr id="656" name="Picture 655">
              <a:extLst>
                <a:ext uri="{FF2B5EF4-FFF2-40B4-BE49-F238E27FC236}">
                  <a16:creationId xmlns:a16="http://schemas.microsoft.com/office/drawing/2014/main" id="{101AF053-2507-2B43-88D0-0AD506F24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657" name="TextBox 656">
              <a:extLst>
                <a:ext uri="{FF2B5EF4-FFF2-40B4-BE49-F238E27FC236}">
                  <a16:creationId xmlns:a16="http://schemas.microsoft.com/office/drawing/2014/main" id="{D2601030-8837-2142-947C-AE57926D362E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658" name="Group 657">
            <a:extLst>
              <a:ext uri="{FF2B5EF4-FFF2-40B4-BE49-F238E27FC236}">
                <a16:creationId xmlns:a16="http://schemas.microsoft.com/office/drawing/2014/main" id="{C6759584-D58D-254C-893C-154A1D7301F2}"/>
              </a:ext>
            </a:extLst>
          </p:cNvPr>
          <p:cNvGrpSpPr/>
          <p:nvPr/>
        </p:nvGrpSpPr>
        <p:grpSpPr>
          <a:xfrm>
            <a:off x="-2884149" y="1568701"/>
            <a:ext cx="1199695" cy="939018"/>
            <a:chOff x="8167988" y="3727447"/>
            <a:chExt cx="1199695" cy="939018"/>
          </a:xfrm>
        </p:grpSpPr>
        <p:pic>
          <p:nvPicPr>
            <p:cNvPr id="659" name="Picture 658">
              <a:extLst>
                <a:ext uri="{FF2B5EF4-FFF2-40B4-BE49-F238E27FC236}">
                  <a16:creationId xmlns:a16="http://schemas.microsoft.com/office/drawing/2014/main" id="{FCD196B4-DE08-8243-931E-9BDE201DF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660" name="TextBox 659">
              <a:extLst>
                <a:ext uri="{FF2B5EF4-FFF2-40B4-BE49-F238E27FC236}">
                  <a16:creationId xmlns:a16="http://schemas.microsoft.com/office/drawing/2014/main" id="{996F49FE-2D91-2640-AD40-907F2B2EFD18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661" name="Group 660">
            <a:extLst>
              <a:ext uri="{FF2B5EF4-FFF2-40B4-BE49-F238E27FC236}">
                <a16:creationId xmlns:a16="http://schemas.microsoft.com/office/drawing/2014/main" id="{164C8D1E-4DAB-1A40-9A3C-37B3CD8837EF}"/>
              </a:ext>
            </a:extLst>
          </p:cNvPr>
          <p:cNvGrpSpPr/>
          <p:nvPr/>
        </p:nvGrpSpPr>
        <p:grpSpPr>
          <a:xfrm>
            <a:off x="-1683730" y="1562237"/>
            <a:ext cx="1199695" cy="939018"/>
            <a:chOff x="8167988" y="3727447"/>
            <a:chExt cx="1199695" cy="939018"/>
          </a:xfrm>
        </p:grpSpPr>
        <p:pic>
          <p:nvPicPr>
            <p:cNvPr id="662" name="Picture 661">
              <a:extLst>
                <a:ext uri="{FF2B5EF4-FFF2-40B4-BE49-F238E27FC236}">
                  <a16:creationId xmlns:a16="http://schemas.microsoft.com/office/drawing/2014/main" id="{3BFC2537-15E8-BA42-A83D-09F13E4A7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663" name="TextBox 662">
              <a:extLst>
                <a:ext uri="{FF2B5EF4-FFF2-40B4-BE49-F238E27FC236}">
                  <a16:creationId xmlns:a16="http://schemas.microsoft.com/office/drawing/2014/main" id="{4C94C6CB-C784-EB45-BD5A-5C70AE135E2B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664" name="Group 663">
            <a:extLst>
              <a:ext uri="{FF2B5EF4-FFF2-40B4-BE49-F238E27FC236}">
                <a16:creationId xmlns:a16="http://schemas.microsoft.com/office/drawing/2014/main" id="{95BAC2D7-2CB1-9D42-BACF-B6228543E621}"/>
              </a:ext>
            </a:extLst>
          </p:cNvPr>
          <p:cNvGrpSpPr/>
          <p:nvPr/>
        </p:nvGrpSpPr>
        <p:grpSpPr>
          <a:xfrm>
            <a:off x="-2887502" y="2545039"/>
            <a:ext cx="1199695" cy="939018"/>
            <a:chOff x="8167988" y="3727447"/>
            <a:chExt cx="1199695" cy="939018"/>
          </a:xfrm>
        </p:grpSpPr>
        <p:pic>
          <p:nvPicPr>
            <p:cNvPr id="665" name="Picture 664">
              <a:extLst>
                <a:ext uri="{FF2B5EF4-FFF2-40B4-BE49-F238E27FC236}">
                  <a16:creationId xmlns:a16="http://schemas.microsoft.com/office/drawing/2014/main" id="{38D9065A-6622-314E-BE33-9A93DF911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666" name="TextBox 665">
              <a:extLst>
                <a:ext uri="{FF2B5EF4-FFF2-40B4-BE49-F238E27FC236}">
                  <a16:creationId xmlns:a16="http://schemas.microsoft.com/office/drawing/2014/main" id="{D9E50C3D-920E-6E44-AF52-E89CCDECF929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667" name="Group 666">
            <a:extLst>
              <a:ext uri="{FF2B5EF4-FFF2-40B4-BE49-F238E27FC236}">
                <a16:creationId xmlns:a16="http://schemas.microsoft.com/office/drawing/2014/main" id="{3B7774D7-379C-4549-9E7D-820A870EEFB0}"/>
              </a:ext>
            </a:extLst>
          </p:cNvPr>
          <p:cNvGrpSpPr/>
          <p:nvPr/>
        </p:nvGrpSpPr>
        <p:grpSpPr>
          <a:xfrm>
            <a:off x="-1687083" y="2538575"/>
            <a:ext cx="1199695" cy="939018"/>
            <a:chOff x="8167988" y="3727447"/>
            <a:chExt cx="1199695" cy="939018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0CD4879C-C57B-A24F-928C-F78903FA9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669" name="TextBox 668">
              <a:extLst>
                <a:ext uri="{FF2B5EF4-FFF2-40B4-BE49-F238E27FC236}">
                  <a16:creationId xmlns:a16="http://schemas.microsoft.com/office/drawing/2014/main" id="{37A38586-0A60-6141-B91B-CBBD35386F35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pic>
        <p:nvPicPr>
          <p:cNvPr id="670" name="Picture 669">
            <a:extLst>
              <a:ext uri="{FF2B5EF4-FFF2-40B4-BE49-F238E27FC236}">
                <a16:creationId xmlns:a16="http://schemas.microsoft.com/office/drawing/2014/main" id="{F6B5707A-6E0C-C340-AE82-D5D129A2F2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964338" y="3957570"/>
            <a:ext cx="1408275" cy="1116470"/>
          </a:xfrm>
          <a:prstGeom prst="rect">
            <a:avLst/>
          </a:prstGeom>
        </p:spPr>
      </p:pic>
      <p:pic>
        <p:nvPicPr>
          <p:cNvPr id="671" name="Picture 670">
            <a:extLst>
              <a:ext uri="{FF2B5EF4-FFF2-40B4-BE49-F238E27FC236}">
                <a16:creationId xmlns:a16="http://schemas.microsoft.com/office/drawing/2014/main" id="{E086D103-C046-6042-9CDA-D50B89C02E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584732" y="3962543"/>
            <a:ext cx="1408275" cy="1116470"/>
          </a:xfrm>
          <a:prstGeom prst="rect">
            <a:avLst/>
          </a:prstGeom>
        </p:spPr>
      </p:pic>
      <p:pic>
        <p:nvPicPr>
          <p:cNvPr id="672" name="Picture 671">
            <a:extLst>
              <a:ext uri="{FF2B5EF4-FFF2-40B4-BE49-F238E27FC236}">
                <a16:creationId xmlns:a16="http://schemas.microsoft.com/office/drawing/2014/main" id="{CF7594C7-B67C-444E-8707-F9E09E8220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940822" y="5124628"/>
            <a:ext cx="1408275" cy="1116470"/>
          </a:xfrm>
          <a:prstGeom prst="rect">
            <a:avLst/>
          </a:prstGeom>
        </p:spPr>
      </p:pic>
      <p:pic>
        <p:nvPicPr>
          <p:cNvPr id="673" name="Picture 672">
            <a:extLst>
              <a:ext uri="{FF2B5EF4-FFF2-40B4-BE49-F238E27FC236}">
                <a16:creationId xmlns:a16="http://schemas.microsoft.com/office/drawing/2014/main" id="{8BE904B8-7917-354B-8882-806FE5B233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561216" y="5129601"/>
            <a:ext cx="1408275" cy="1116470"/>
          </a:xfrm>
          <a:prstGeom prst="rect">
            <a:avLst/>
          </a:prstGeom>
        </p:spPr>
      </p:pic>
      <p:grpSp>
        <p:nvGrpSpPr>
          <p:cNvPr id="550" name="ch 1">
            <a:extLst>
              <a:ext uri="{FF2B5EF4-FFF2-40B4-BE49-F238E27FC236}">
                <a16:creationId xmlns:a16="http://schemas.microsoft.com/office/drawing/2014/main" id="{8FB344DC-4CE0-2C48-B79B-4F3B86D1BE72}"/>
              </a:ext>
            </a:extLst>
          </p:cNvPr>
          <p:cNvGrpSpPr/>
          <p:nvPr/>
        </p:nvGrpSpPr>
        <p:grpSpPr>
          <a:xfrm>
            <a:off x="2745164" y="-5820873"/>
            <a:ext cx="1260000" cy="1260000"/>
            <a:chOff x="2703131" y="-5764065"/>
            <a:chExt cx="1260000" cy="1260000"/>
          </a:xfrm>
        </p:grpSpPr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540D67D4-9A3D-3D44-BD5B-362F74FCC28C}"/>
                </a:ext>
              </a:extLst>
            </p:cNvPr>
            <p:cNvSpPr/>
            <p:nvPr/>
          </p:nvSpPr>
          <p:spPr>
            <a:xfrm>
              <a:off x="2703131" y="-57640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2" name="Picture 551">
              <a:extLst>
                <a:ext uri="{FF2B5EF4-FFF2-40B4-BE49-F238E27FC236}">
                  <a16:creationId xmlns:a16="http://schemas.microsoft.com/office/drawing/2014/main" id="{9459DB08-41EE-8A43-80B5-27521BF8C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43110" y="-5727700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53" name="ch2">
            <a:extLst>
              <a:ext uri="{FF2B5EF4-FFF2-40B4-BE49-F238E27FC236}">
                <a16:creationId xmlns:a16="http://schemas.microsoft.com/office/drawing/2014/main" id="{4CD1FF76-111D-1B4C-B308-3E4BBF641133}"/>
              </a:ext>
            </a:extLst>
          </p:cNvPr>
          <p:cNvGrpSpPr/>
          <p:nvPr/>
        </p:nvGrpSpPr>
        <p:grpSpPr>
          <a:xfrm>
            <a:off x="4123964" y="-5820873"/>
            <a:ext cx="1260000" cy="1260000"/>
            <a:chOff x="4074725" y="-5764065"/>
            <a:chExt cx="1260000" cy="1260000"/>
          </a:xfrm>
        </p:grpSpPr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id="{DCE45BFD-9ABD-A542-A16F-FA77F04837FA}"/>
                </a:ext>
              </a:extLst>
            </p:cNvPr>
            <p:cNvSpPr/>
            <p:nvPr/>
          </p:nvSpPr>
          <p:spPr>
            <a:xfrm>
              <a:off x="4074725" y="-57640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5" name="Picture 554">
              <a:extLst>
                <a:ext uri="{FF2B5EF4-FFF2-40B4-BE49-F238E27FC236}">
                  <a16:creationId xmlns:a16="http://schemas.microsoft.com/office/drawing/2014/main" id="{C075F6CC-C091-514A-AB6F-2B5B14007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14325" y="-5727701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56" name="ch3">
            <a:extLst>
              <a:ext uri="{FF2B5EF4-FFF2-40B4-BE49-F238E27FC236}">
                <a16:creationId xmlns:a16="http://schemas.microsoft.com/office/drawing/2014/main" id="{E1289B68-6A17-7044-B24C-50C57BA23317}"/>
              </a:ext>
            </a:extLst>
          </p:cNvPr>
          <p:cNvGrpSpPr/>
          <p:nvPr/>
        </p:nvGrpSpPr>
        <p:grpSpPr>
          <a:xfrm>
            <a:off x="5499164" y="-5820873"/>
            <a:ext cx="1260000" cy="1260000"/>
            <a:chOff x="5458181" y="-5764065"/>
            <a:chExt cx="1260000" cy="1260000"/>
          </a:xfrm>
        </p:grpSpPr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A438B154-69BA-0C41-A541-5D482FCE7429}"/>
                </a:ext>
              </a:extLst>
            </p:cNvPr>
            <p:cNvSpPr/>
            <p:nvPr/>
          </p:nvSpPr>
          <p:spPr>
            <a:xfrm>
              <a:off x="5458181" y="-57640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8" name="Picture 557">
              <a:extLst>
                <a:ext uri="{FF2B5EF4-FFF2-40B4-BE49-F238E27FC236}">
                  <a16:creationId xmlns:a16="http://schemas.microsoft.com/office/drawing/2014/main" id="{5B25962A-61C6-E749-A3DA-851C6808C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498104" y="-5728397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59" name="ch4">
            <a:extLst>
              <a:ext uri="{FF2B5EF4-FFF2-40B4-BE49-F238E27FC236}">
                <a16:creationId xmlns:a16="http://schemas.microsoft.com/office/drawing/2014/main" id="{B40BBB57-FF3C-6B4E-99FE-5B75A8A55A56}"/>
              </a:ext>
            </a:extLst>
          </p:cNvPr>
          <p:cNvGrpSpPr/>
          <p:nvPr/>
        </p:nvGrpSpPr>
        <p:grpSpPr>
          <a:xfrm>
            <a:off x="6877964" y="-5820873"/>
            <a:ext cx="1260000" cy="1260000"/>
            <a:chOff x="6837792" y="-5764065"/>
            <a:chExt cx="1260000" cy="1260000"/>
          </a:xfrm>
        </p:grpSpPr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F1AA8125-46B1-9443-B7A8-24946CDF7E0C}"/>
                </a:ext>
              </a:extLst>
            </p:cNvPr>
            <p:cNvSpPr/>
            <p:nvPr/>
          </p:nvSpPr>
          <p:spPr>
            <a:xfrm>
              <a:off x="6837792" y="-57640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1" name="Picture 560">
              <a:extLst>
                <a:ext uri="{FF2B5EF4-FFF2-40B4-BE49-F238E27FC236}">
                  <a16:creationId xmlns:a16="http://schemas.microsoft.com/office/drawing/2014/main" id="{E2032EA1-711D-F440-88A4-502655CAB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877197" y="-5728398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62" name="ch5">
            <a:extLst>
              <a:ext uri="{FF2B5EF4-FFF2-40B4-BE49-F238E27FC236}">
                <a16:creationId xmlns:a16="http://schemas.microsoft.com/office/drawing/2014/main" id="{20E0BBD0-766B-D44F-B79F-D2D924EDAEF5}"/>
              </a:ext>
            </a:extLst>
          </p:cNvPr>
          <p:cNvGrpSpPr/>
          <p:nvPr/>
        </p:nvGrpSpPr>
        <p:grpSpPr>
          <a:xfrm>
            <a:off x="8260364" y="-5820873"/>
            <a:ext cx="1260000" cy="1260000"/>
            <a:chOff x="8212393" y="-5764065"/>
            <a:chExt cx="1260000" cy="1260000"/>
          </a:xfrm>
        </p:grpSpPr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351E60BA-72AF-C64B-92F0-B63F4B165D27}"/>
                </a:ext>
              </a:extLst>
            </p:cNvPr>
            <p:cNvSpPr/>
            <p:nvPr/>
          </p:nvSpPr>
          <p:spPr>
            <a:xfrm>
              <a:off x="8212393" y="-57640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4" name="Picture 563">
              <a:extLst>
                <a:ext uri="{FF2B5EF4-FFF2-40B4-BE49-F238E27FC236}">
                  <a16:creationId xmlns:a16="http://schemas.microsoft.com/office/drawing/2014/main" id="{CE4A3B52-4A3E-674F-9AFA-6E5DD8F1E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51798" y="-5728398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65" name="ch6">
            <a:extLst>
              <a:ext uri="{FF2B5EF4-FFF2-40B4-BE49-F238E27FC236}">
                <a16:creationId xmlns:a16="http://schemas.microsoft.com/office/drawing/2014/main" id="{29D6A06A-65A7-BF43-8043-E70A4745BBE3}"/>
              </a:ext>
            </a:extLst>
          </p:cNvPr>
          <p:cNvGrpSpPr/>
          <p:nvPr/>
        </p:nvGrpSpPr>
        <p:grpSpPr>
          <a:xfrm>
            <a:off x="2745164" y="-4460073"/>
            <a:ext cx="1260000" cy="1260000"/>
            <a:chOff x="2703600" y="-4404987"/>
            <a:chExt cx="1260000" cy="1260000"/>
          </a:xfrm>
        </p:grpSpPr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0EF7360D-43CB-CE43-991D-AA1E698589C2}"/>
                </a:ext>
              </a:extLst>
            </p:cNvPr>
            <p:cNvSpPr/>
            <p:nvPr/>
          </p:nvSpPr>
          <p:spPr>
            <a:xfrm>
              <a:off x="2703600" y="-4404987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7" name="Picture 566">
              <a:extLst>
                <a:ext uri="{FF2B5EF4-FFF2-40B4-BE49-F238E27FC236}">
                  <a16:creationId xmlns:a16="http://schemas.microsoft.com/office/drawing/2014/main" id="{76F9F623-734C-4E47-BABB-354DCB90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43110" y="-4367725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68" name="ch7">
            <a:extLst>
              <a:ext uri="{FF2B5EF4-FFF2-40B4-BE49-F238E27FC236}">
                <a16:creationId xmlns:a16="http://schemas.microsoft.com/office/drawing/2014/main" id="{9C0B105C-9C4F-CC40-89A3-B5718C9FA485}"/>
              </a:ext>
            </a:extLst>
          </p:cNvPr>
          <p:cNvGrpSpPr/>
          <p:nvPr/>
        </p:nvGrpSpPr>
        <p:grpSpPr>
          <a:xfrm>
            <a:off x="4123964" y="-4460073"/>
            <a:ext cx="1260000" cy="1260000"/>
            <a:chOff x="4071943" y="-4404987"/>
            <a:chExt cx="1260000" cy="1260000"/>
          </a:xfrm>
        </p:grpSpPr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5799E6F6-1C40-6B4E-B013-52C1A34BCD0A}"/>
                </a:ext>
              </a:extLst>
            </p:cNvPr>
            <p:cNvSpPr/>
            <p:nvPr/>
          </p:nvSpPr>
          <p:spPr>
            <a:xfrm>
              <a:off x="4071943" y="-4404987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0" name="Picture 569">
              <a:extLst>
                <a:ext uri="{FF2B5EF4-FFF2-40B4-BE49-F238E27FC236}">
                  <a16:creationId xmlns:a16="http://schemas.microsoft.com/office/drawing/2014/main" id="{E89C693D-78CE-DD40-B4DB-D8DBC3483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11515" y="-4367726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71" name="ch8">
            <a:extLst>
              <a:ext uri="{FF2B5EF4-FFF2-40B4-BE49-F238E27FC236}">
                <a16:creationId xmlns:a16="http://schemas.microsoft.com/office/drawing/2014/main" id="{69978E32-D36D-B041-8641-E6523B723751}"/>
              </a:ext>
            </a:extLst>
          </p:cNvPr>
          <p:cNvGrpSpPr/>
          <p:nvPr/>
        </p:nvGrpSpPr>
        <p:grpSpPr>
          <a:xfrm>
            <a:off x="5499164" y="-4460073"/>
            <a:ext cx="1260000" cy="1260000"/>
            <a:chOff x="5462487" y="-4403265"/>
            <a:chExt cx="1260000" cy="1260000"/>
          </a:xfrm>
        </p:grpSpPr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0DF5BAFF-026F-FF46-A4B3-11432837AD8D}"/>
                </a:ext>
              </a:extLst>
            </p:cNvPr>
            <p:cNvSpPr/>
            <p:nvPr/>
          </p:nvSpPr>
          <p:spPr>
            <a:xfrm>
              <a:off x="5462487" y="-44032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3" name="Picture 572">
              <a:extLst>
                <a:ext uri="{FF2B5EF4-FFF2-40B4-BE49-F238E27FC236}">
                  <a16:creationId xmlns:a16="http://schemas.microsoft.com/office/drawing/2014/main" id="{EF9EF67E-19A5-8548-9282-8EA968DFB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00959" y="-4363617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74" name="ch9">
            <a:extLst>
              <a:ext uri="{FF2B5EF4-FFF2-40B4-BE49-F238E27FC236}">
                <a16:creationId xmlns:a16="http://schemas.microsoft.com/office/drawing/2014/main" id="{D3CB3965-A212-1746-B111-CB75BCC5738C}"/>
              </a:ext>
            </a:extLst>
          </p:cNvPr>
          <p:cNvGrpSpPr/>
          <p:nvPr/>
        </p:nvGrpSpPr>
        <p:grpSpPr>
          <a:xfrm>
            <a:off x="6877964" y="-4460073"/>
            <a:ext cx="1260000" cy="1260000"/>
            <a:chOff x="6829115" y="-4403265"/>
            <a:chExt cx="1260000" cy="1260000"/>
          </a:xfrm>
        </p:grpSpPr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F0ACB327-857B-C54D-81CE-45CE6CD03C9B}"/>
                </a:ext>
              </a:extLst>
            </p:cNvPr>
            <p:cNvSpPr/>
            <p:nvPr/>
          </p:nvSpPr>
          <p:spPr>
            <a:xfrm>
              <a:off x="6829115" y="-44032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6" name="Picture 575">
              <a:extLst>
                <a:ext uri="{FF2B5EF4-FFF2-40B4-BE49-F238E27FC236}">
                  <a16:creationId xmlns:a16="http://schemas.microsoft.com/office/drawing/2014/main" id="{3C924F75-563A-4848-8B59-494084E2A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868959" y="-4368423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77" name="ch10">
            <a:extLst>
              <a:ext uri="{FF2B5EF4-FFF2-40B4-BE49-F238E27FC236}">
                <a16:creationId xmlns:a16="http://schemas.microsoft.com/office/drawing/2014/main" id="{C5BD249E-B571-894D-A627-D89F90E3EB29}"/>
              </a:ext>
            </a:extLst>
          </p:cNvPr>
          <p:cNvGrpSpPr/>
          <p:nvPr/>
        </p:nvGrpSpPr>
        <p:grpSpPr>
          <a:xfrm>
            <a:off x="8260364" y="-4460073"/>
            <a:ext cx="1260000" cy="1260000"/>
            <a:chOff x="8224147" y="-4403265"/>
            <a:chExt cx="1260000" cy="1260000"/>
          </a:xfrm>
        </p:grpSpPr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7EEB5B81-A0FA-5C40-9551-C967763E1C82}"/>
                </a:ext>
              </a:extLst>
            </p:cNvPr>
            <p:cNvSpPr/>
            <p:nvPr/>
          </p:nvSpPr>
          <p:spPr>
            <a:xfrm>
              <a:off x="8224147" y="-44032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9" name="Picture 578">
              <a:extLst>
                <a:ext uri="{FF2B5EF4-FFF2-40B4-BE49-F238E27FC236}">
                  <a16:creationId xmlns:a16="http://schemas.microsoft.com/office/drawing/2014/main" id="{C9DDB54C-0E67-154C-906D-D64F872E3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63581" y="-4369247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80" name="ch11">
            <a:extLst>
              <a:ext uri="{FF2B5EF4-FFF2-40B4-BE49-F238E27FC236}">
                <a16:creationId xmlns:a16="http://schemas.microsoft.com/office/drawing/2014/main" id="{00206BAE-0CC1-F742-B18A-0098B815A3CB}"/>
              </a:ext>
            </a:extLst>
          </p:cNvPr>
          <p:cNvGrpSpPr/>
          <p:nvPr/>
        </p:nvGrpSpPr>
        <p:grpSpPr>
          <a:xfrm>
            <a:off x="2745164" y="-3102873"/>
            <a:ext cx="1260000" cy="1260000"/>
            <a:chOff x="2703600" y="-3053288"/>
            <a:chExt cx="1260000" cy="1260000"/>
          </a:xfrm>
        </p:grpSpPr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5A880113-3AC8-354F-A81A-0B686B2A6421}"/>
                </a:ext>
              </a:extLst>
            </p:cNvPr>
            <p:cNvSpPr/>
            <p:nvPr/>
          </p:nvSpPr>
          <p:spPr>
            <a:xfrm>
              <a:off x="2703600" y="-3053288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2" name="Picture 581">
              <a:extLst>
                <a:ext uri="{FF2B5EF4-FFF2-40B4-BE49-F238E27FC236}">
                  <a16:creationId xmlns:a16="http://schemas.microsoft.com/office/drawing/2014/main" id="{2643DCD7-1ACB-E248-9AEA-2B3A64542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43110" y="-3016980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83" name="ch12">
            <a:extLst>
              <a:ext uri="{FF2B5EF4-FFF2-40B4-BE49-F238E27FC236}">
                <a16:creationId xmlns:a16="http://schemas.microsoft.com/office/drawing/2014/main" id="{2CE7FEF3-0829-B746-850F-923CD2622FD7}"/>
              </a:ext>
            </a:extLst>
          </p:cNvPr>
          <p:cNvGrpSpPr/>
          <p:nvPr/>
        </p:nvGrpSpPr>
        <p:grpSpPr>
          <a:xfrm>
            <a:off x="4123964" y="-3102873"/>
            <a:ext cx="1260000" cy="1260000"/>
            <a:chOff x="4075486" y="-3054205"/>
            <a:chExt cx="1260000" cy="1260000"/>
          </a:xfrm>
        </p:grpSpPr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3677FB62-FAD3-3344-B2A4-75ED78BDD0D1}"/>
                </a:ext>
              </a:extLst>
            </p:cNvPr>
            <p:cNvSpPr/>
            <p:nvPr/>
          </p:nvSpPr>
          <p:spPr>
            <a:xfrm>
              <a:off x="4075486" y="-305420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5" name="Picture 584">
              <a:extLst>
                <a:ext uri="{FF2B5EF4-FFF2-40B4-BE49-F238E27FC236}">
                  <a16:creationId xmlns:a16="http://schemas.microsoft.com/office/drawing/2014/main" id="{3A3171A8-76AB-1E42-A9CA-B7DA775BC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15115" y="-3016981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86" name="ch13">
            <a:extLst>
              <a:ext uri="{FF2B5EF4-FFF2-40B4-BE49-F238E27FC236}">
                <a16:creationId xmlns:a16="http://schemas.microsoft.com/office/drawing/2014/main" id="{D285CDA9-C02D-BB44-A74B-C1BD2950CCB7}"/>
              </a:ext>
            </a:extLst>
          </p:cNvPr>
          <p:cNvGrpSpPr/>
          <p:nvPr/>
        </p:nvGrpSpPr>
        <p:grpSpPr>
          <a:xfrm>
            <a:off x="5499164" y="-3102873"/>
            <a:ext cx="1260000" cy="1260000"/>
            <a:chOff x="5454580" y="-3053265"/>
            <a:chExt cx="1260000" cy="1260000"/>
          </a:xfrm>
        </p:grpSpPr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B9CBA4B1-D76D-D847-B223-CE855EB60BE8}"/>
                </a:ext>
              </a:extLst>
            </p:cNvPr>
            <p:cNvSpPr/>
            <p:nvPr/>
          </p:nvSpPr>
          <p:spPr>
            <a:xfrm>
              <a:off x="5454580" y="-30532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8" name="Picture 587">
              <a:extLst>
                <a:ext uri="{FF2B5EF4-FFF2-40B4-BE49-F238E27FC236}">
                  <a16:creationId xmlns:a16="http://schemas.microsoft.com/office/drawing/2014/main" id="{28A7F094-8796-1142-980D-17BFC05E2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493985" y="-3017677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89" name="ch14">
            <a:extLst>
              <a:ext uri="{FF2B5EF4-FFF2-40B4-BE49-F238E27FC236}">
                <a16:creationId xmlns:a16="http://schemas.microsoft.com/office/drawing/2014/main" id="{3B52C50A-0537-8B43-9A47-4BD38A6FD541}"/>
              </a:ext>
            </a:extLst>
          </p:cNvPr>
          <p:cNvGrpSpPr/>
          <p:nvPr/>
        </p:nvGrpSpPr>
        <p:grpSpPr>
          <a:xfrm>
            <a:off x="6877964" y="-3102873"/>
            <a:ext cx="1260000" cy="1260000"/>
            <a:chOff x="6837792" y="-3053265"/>
            <a:chExt cx="1260000" cy="1260000"/>
          </a:xfrm>
        </p:grpSpPr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D5F7873A-122A-0343-8705-D6427A508556}"/>
                </a:ext>
              </a:extLst>
            </p:cNvPr>
            <p:cNvSpPr/>
            <p:nvPr/>
          </p:nvSpPr>
          <p:spPr>
            <a:xfrm>
              <a:off x="6837792" y="-30532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1" name="Picture 590">
              <a:extLst>
                <a:ext uri="{FF2B5EF4-FFF2-40B4-BE49-F238E27FC236}">
                  <a16:creationId xmlns:a16="http://schemas.microsoft.com/office/drawing/2014/main" id="{BE0EED90-BCCE-8240-8D42-BC64C6619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877197" y="-3017678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92" name="ch15">
            <a:extLst>
              <a:ext uri="{FF2B5EF4-FFF2-40B4-BE49-F238E27FC236}">
                <a16:creationId xmlns:a16="http://schemas.microsoft.com/office/drawing/2014/main" id="{E55D4886-8818-E249-B4B9-AF8D0C689793}"/>
              </a:ext>
            </a:extLst>
          </p:cNvPr>
          <p:cNvGrpSpPr/>
          <p:nvPr/>
        </p:nvGrpSpPr>
        <p:grpSpPr>
          <a:xfrm>
            <a:off x="8260364" y="-3102873"/>
            <a:ext cx="1260000" cy="1260000"/>
            <a:chOff x="8212393" y="-3053265"/>
            <a:chExt cx="1260000" cy="1260000"/>
          </a:xfrm>
        </p:grpSpPr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D2922918-1897-2C44-AEAB-9F24D1D4AA57}"/>
                </a:ext>
              </a:extLst>
            </p:cNvPr>
            <p:cNvSpPr/>
            <p:nvPr/>
          </p:nvSpPr>
          <p:spPr>
            <a:xfrm>
              <a:off x="8212393" y="-30532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4" name="Picture 593">
              <a:extLst>
                <a:ext uri="{FF2B5EF4-FFF2-40B4-BE49-F238E27FC236}">
                  <a16:creationId xmlns:a16="http://schemas.microsoft.com/office/drawing/2014/main" id="{DC4E82C7-088A-9F43-B95D-681BE19DD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51798" y="-3017678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95" name="ch16">
            <a:extLst>
              <a:ext uri="{FF2B5EF4-FFF2-40B4-BE49-F238E27FC236}">
                <a16:creationId xmlns:a16="http://schemas.microsoft.com/office/drawing/2014/main" id="{84F18D80-F89F-A749-8504-8D5C586D2218}"/>
              </a:ext>
            </a:extLst>
          </p:cNvPr>
          <p:cNvGrpSpPr/>
          <p:nvPr/>
        </p:nvGrpSpPr>
        <p:grpSpPr>
          <a:xfrm>
            <a:off x="2745164" y="-1742073"/>
            <a:ext cx="1260000" cy="1260000"/>
            <a:chOff x="2703600" y="-1692938"/>
            <a:chExt cx="1260000" cy="1260000"/>
          </a:xfrm>
        </p:grpSpPr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15DA4980-1C7C-2749-958D-4A58D539B561}"/>
                </a:ext>
              </a:extLst>
            </p:cNvPr>
            <p:cNvSpPr/>
            <p:nvPr/>
          </p:nvSpPr>
          <p:spPr>
            <a:xfrm>
              <a:off x="2703600" y="-1692938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7" name="Picture 596">
              <a:extLst>
                <a:ext uri="{FF2B5EF4-FFF2-40B4-BE49-F238E27FC236}">
                  <a16:creationId xmlns:a16="http://schemas.microsoft.com/office/drawing/2014/main" id="{3F665C65-46E2-5D4B-92E9-85A25C3AA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43110" y="-1658541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98" name="ch17">
            <a:extLst>
              <a:ext uri="{FF2B5EF4-FFF2-40B4-BE49-F238E27FC236}">
                <a16:creationId xmlns:a16="http://schemas.microsoft.com/office/drawing/2014/main" id="{551CE0DE-A468-144C-9473-6BE29ABDB880}"/>
              </a:ext>
            </a:extLst>
          </p:cNvPr>
          <p:cNvGrpSpPr/>
          <p:nvPr/>
        </p:nvGrpSpPr>
        <p:grpSpPr>
          <a:xfrm>
            <a:off x="4123964" y="-1742073"/>
            <a:ext cx="1260000" cy="1260000"/>
            <a:chOff x="4071018" y="-1692465"/>
            <a:chExt cx="1260000" cy="1260000"/>
          </a:xfrm>
        </p:grpSpPr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12D1B348-1AA8-204D-B32B-CEE394568F89}"/>
                </a:ext>
              </a:extLst>
            </p:cNvPr>
            <p:cNvSpPr/>
            <p:nvPr/>
          </p:nvSpPr>
          <p:spPr>
            <a:xfrm>
              <a:off x="4071018" y="-16924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0" name="Picture 599">
              <a:extLst>
                <a:ext uri="{FF2B5EF4-FFF2-40B4-BE49-F238E27FC236}">
                  <a16:creationId xmlns:a16="http://schemas.microsoft.com/office/drawing/2014/main" id="{6543ADE1-2FF6-3A47-A4BF-CC3972AF1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10423" y="-1658542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601" name="ch18">
            <a:extLst>
              <a:ext uri="{FF2B5EF4-FFF2-40B4-BE49-F238E27FC236}">
                <a16:creationId xmlns:a16="http://schemas.microsoft.com/office/drawing/2014/main" id="{E9246F32-27EA-784B-886D-03D0209477A6}"/>
              </a:ext>
            </a:extLst>
          </p:cNvPr>
          <p:cNvGrpSpPr/>
          <p:nvPr/>
        </p:nvGrpSpPr>
        <p:grpSpPr>
          <a:xfrm>
            <a:off x="5499164" y="-1742073"/>
            <a:ext cx="1260000" cy="1260000"/>
            <a:chOff x="5445723" y="-1692938"/>
            <a:chExt cx="1260000" cy="1260000"/>
          </a:xfrm>
        </p:grpSpPr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6E659A7E-2362-3B4E-9AF6-74AC7DF4BEA0}"/>
                </a:ext>
              </a:extLst>
            </p:cNvPr>
            <p:cNvSpPr/>
            <p:nvPr/>
          </p:nvSpPr>
          <p:spPr>
            <a:xfrm>
              <a:off x="5445723" y="-1692938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3" name="Picture 602">
              <a:extLst>
                <a:ext uri="{FF2B5EF4-FFF2-40B4-BE49-F238E27FC236}">
                  <a16:creationId xmlns:a16="http://schemas.microsoft.com/office/drawing/2014/main" id="{C95B16F6-5C26-AC41-8AB8-561FDB5BF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485747" y="-1659238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604" name="ch19">
            <a:extLst>
              <a:ext uri="{FF2B5EF4-FFF2-40B4-BE49-F238E27FC236}">
                <a16:creationId xmlns:a16="http://schemas.microsoft.com/office/drawing/2014/main" id="{D7DF90DB-0036-7A41-9823-A43CC2735A73}"/>
              </a:ext>
            </a:extLst>
          </p:cNvPr>
          <p:cNvGrpSpPr/>
          <p:nvPr/>
        </p:nvGrpSpPr>
        <p:grpSpPr>
          <a:xfrm>
            <a:off x="6877964" y="-1742073"/>
            <a:ext cx="1260000" cy="1260000"/>
            <a:chOff x="6837792" y="-1692465"/>
            <a:chExt cx="1260000" cy="1260000"/>
          </a:xfrm>
        </p:grpSpPr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134AEDE3-657F-EB45-807F-2F524B3F86D9}"/>
                </a:ext>
              </a:extLst>
            </p:cNvPr>
            <p:cNvSpPr/>
            <p:nvPr/>
          </p:nvSpPr>
          <p:spPr>
            <a:xfrm>
              <a:off x="6837792" y="-16924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6" name="Picture 605">
              <a:extLst>
                <a:ext uri="{FF2B5EF4-FFF2-40B4-BE49-F238E27FC236}">
                  <a16:creationId xmlns:a16="http://schemas.microsoft.com/office/drawing/2014/main" id="{17861242-12B7-9D48-B266-0B523E2ED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877197" y="-1659239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607" name="ch20">
            <a:extLst>
              <a:ext uri="{FF2B5EF4-FFF2-40B4-BE49-F238E27FC236}">
                <a16:creationId xmlns:a16="http://schemas.microsoft.com/office/drawing/2014/main" id="{A30970E5-C994-EE49-871F-2D1E23A21A11}"/>
              </a:ext>
            </a:extLst>
          </p:cNvPr>
          <p:cNvGrpSpPr/>
          <p:nvPr/>
        </p:nvGrpSpPr>
        <p:grpSpPr>
          <a:xfrm>
            <a:off x="8260364" y="-1742073"/>
            <a:ext cx="1260000" cy="1260000"/>
            <a:chOff x="8224147" y="-1693466"/>
            <a:chExt cx="1260000" cy="1260000"/>
          </a:xfrm>
        </p:grpSpPr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551F19FC-0348-604E-A9F0-05074A2E20CC}"/>
                </a:ext>
              </a:extLst>
            </p:cNvPr>
            <p:cNvSpPr/>
            <p:nvPr/>
          </p:nvSpPr>
          <p:spPr>
            <a:xfrm>
              <a:off x="8224147" y="-1693466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9" name="Picture 608">
              <a:extLst>
                <a:ext uri="{FF2B5EF4-FFF2-40B4-BE49-F238E27FC236}">
                  <a16:creationId xmlns:a16="http://schemas.microsoft.com/office/drawing/2014/main" id="{58E224DA-8F24-AE40-A8A7-597004616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63649" y="-1656304"/>
              <a:ext cx="1181190" cy="118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514" name="Rectangle 513">
            <a:extLst>
              <a:ext uri="{FF2B5EF4-FFF2-40B4-BE49-F238E27FC236}">
                <a16:creationId xmlns:a16="http://schemas.microsoft.com/office/drawing/2014/main" id="{F6F6653D-E0B0-2C42-BC39-D4B32A1AD0CF}"/>
              </a:ext>
            </a:extLst>
          </p:cNvPr>
          <p:cNvSpPr/>
          <p:nvPr/>
        </p:nvSpPr>
        <p:spPr>
          <a:xfrm>
            <a:off x="9794483" y="2859324"/>
            <a:ext cx="2066400" cy="15391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1" name="TextBox 520">
            <a:hlinkClick r:id="" action="ppaction://noaction">
              <a:snd r:embed="rId15" name="whoosh.wav"/>
            </a:hlinkClick>
            <a:extLst>
              <a:ext uri="{FF2B5EF4-FFF2-40B4-BE49-F238E27FC236}">
                <a16:creationId xmlns:a16="http://schemas.microsoft.com/office/drawing/2014/main" id="{2F2527F1-BD45-F340-8E50-7734CA2167C7}"/>
              </a:ext>
            </a:extLst>
          </p:cNvPr>
          <p:cNvSpPr txBox="1"/>
          <p:nvPr/>
        </p:nvSpPr>
        <p:spPr>
          <a:xfrm>
            <a:off x="9854119" y="3319987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522" name="TextBox 521">
            <a:hlinkClick r:id="" action="ppaction://noaction">
              <a:snd r:embed="rId15" name="whoosh.wav"/>
            </a:hlinkClick>
            <a:extLst>
              <a:ext uri="{FF2B5EF4-FFF2-40B4-BE49-F238E27FC236}">
                <a16:creationId xmlns:a16="http://schemas.microsoft.com/office/drawing/2014/main" id="{92AC4089-902D-B641-957D-E4524B4061EC}"/>
              </a:ext>
            </a:extLst>
          </p:cNvPr>
          <p:cNvSpPr txBox="1"/>
          <p:nvPr/>
        </p:nvSpPr>
        <p:spPr>
          <a:xfrm>
            <a:off x="10358119" y="3321545"/>
            <a:ext cx="43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523" name="TextBox 522">
            <a:hlinkClick r:id="" action="ppaction://noaction">
              <a:snd r:embed="rId15" name="whoosh.wav"/>
            </a:hlinkClick>
            <a:extLst>
              <a:ext uri="{FF2B5EF4-FFF2-40B4-BE49-F238E27FC236}">
                <a16:creationId xmlns:a16="http://schemas.microsoft.com/office/drawing/2014/main" id="{12A1E32E-437C-3943-A1B8-C83F7D55217D}"/>
              </a:ext>
            </a:extLst>
          </p:cNvPr>
          <p:cNvSpPr txBox="1"/>
          <p:nvPr/>
        </p:nvSpPr>
        <p:spPr>
          <a:xfrm>
            <a:off x="10864944" y="3320543"/>
            <a:ext cx="43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524" name="TextBox 523">
            <a:hlinkClick r:id="" action="ppaction://noaction">
              <a:snd r:embed="rId15" name="whoosh.wav"/>
            </a:hlinkClick>
            <a:extLst>
              <a:ext uri="{FF2B5EF4-FFF2-40B4-BE49-F238E27FC236}">
                <a16:creationId xmlns:a16="http://schemas.microsoft.com/office/drawing/2014/main" id="{D078234E-C1F3-2D45-B9F6-FEA6B6E8B3D8}"/>
              </a:ext>
            </a:extLst>
          </p:cNvPr>
          <p:cNvSpPr txBox="1"/>
          <p:nvPr/>
        </p:nvSpPr>
        <p:spPr>
          <a:xfrm>
            <a:off x="11369719" y="3320542"/>
            <a:ext cx="43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50AE3787-1C5E-E148-BA49-1B66F55BF773}"/>
              </a:ext>
            </a:extLst>
          </p:cNvPr>
          <p:cNvSpPr txBox="1"/>
          <p:nvPr/>
        </p:nvSpPr>
        <p:spPr>
          <a:xfrm>
            <a:off x="10248083" y="2880924"/>
            <a:ext cx="1135944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Teams</a:t>
            </a:r>
          </a:p>
        </p:txBody>
      </p:sp>
      <p:sp>
        <p:nvSpPr>
          <p:cNvPr id="527" name="start">
            <a:hlinkClick r:id="" action="ppaction://noaction">
              <a:snd r:embed="rId7" name="chimes.wav"/>
            </a:hlinkClick>
            <a:extLst>
              <a:ext uri="{FF2B5EF4-FFF2-40B4-BE49-F238E27FC236}">
                <a16:creationId xmlns:a16="http://schemas.microsoft.com/office/drawing/2014/main" id="{03A60601-80A3-974F-A4E8-7D7A571198E8}"/>
              </a:ext>
            </a:extLst>
          </p:cNvPr>
          <p:cNvSpPr txBox="1"/>
          <p:nvPr/>
        </p:nvSpPr>
        <p:spPr>
          <a:xfrm>
            <a:off x="9946430" y="3847098"/>
            <a:ext cx="1754244" cy="430887"/>
          </a:xfrm>
          <a:prstGeom prst="rect">
            <a:avLst/>
          </a:prstGeom>
          <a:solidFill>
            <a:srgbClr val="B3EE6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START</a:t>
            </a:r>
          </a:p>
        </p:txBody>
      </p:sp>
      <p:pic>
        <p:nvPicPr>
          <p:cNvPr id="674" name="victory11" descr="victory11">
            <a:hlinkClick r:id="" action="ppaction://media"/>
            <a:extLst>
              <a:ext uri="{FF2B5EF4-FFF2-40B4-BE49-F238E27FC236}">
                <a16:creationId xmlns:a16="http://schemas.microsoft.com/office/drawing/2014/main" id="{490FEF31-ED5F-1B4C-AE20-D2B00B63E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965700" y="-4020182"/>
            <a:ext cx="812800" cy="812800"/>
          </a:xfrm>
          <a:prstGeom prst="rect">
            <a:avLst/>
          </a:prstGeom>
        </p:spPr>
      </p:pic>
      <p:sp>
        <p:nvSpPr>
          <p:cNvPr id="456" name="$green">
            <a:extLst>
              <a:ext uri="{FF2B5EF4-FFF2-40B4-BE49-F238E27FC236}">
                <a16:creationId xmlns:a16="http://schemas.microsoft.com/office/drawing/2014/main" id="{2FD109F7-94CC-8043-B582-DD88BC37F28F}"/>
              </a:ext>
            </a:extLst>
          </p:cNvPr>
          <p:cNvSpPr txBox="1"/>
          <p:nvPr/>
        </p:nvSpPr>
        <p:spPr>
          <a:xfrm>
            <a:off x="392079" y="354612"/>
            <a:ext cx="29839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-$green">
            <a:extLst>
              <a:ext uri="{FF2B5EF4-FFF2-40B4-BE49-F238E27FC236}">
                <a16:creationId xmlns:a16="http://schemas.microsoft.com/office/drawing/2014/main" id="{08EB6D19-C4A4-6144-9CAD-1A3D7EC97A05}"/>
              </a:ext>
            </a:extLst>
          </p:cNvPr>
          <p:cNvSpPr txBox="1"/>
          <p:nvPr/>
        </p:nvSpPr>
        <p:spPr>
          <a:xfrm>
            <a:off x="231853" y="355503"/>
            <a:ext cx="51344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-$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4" name="$blue">
            <a:extLst>
              <a:ext uri="{FF2B5EF4-FFF2-40B4-BE49-F238E27FC236}">
                <a16:creationId xmlns:a16="http://schemas.microsoft.com/office/drawing/2014/main" id="{7823B405-AB2E-DD4E-9A50-E3672C2022E5}"/>
              </a:ext>
            </a:extLst>
          </p:cNvPr>
          <p:cNvSpPr txBox="1"/>
          <p:nvPr/>
        </p:nvSpPr>
        <p:spPr>
          <a:xfrm>
            <a:off x="10320823" y="355390"/>
            <a:ext cx="29839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-$blue">
            <a:extLst>
              <a:ext uri="{FF2B5EF4-FFF2-40B4-BE49-F238E27FC236}">
                <a16:creationId xmlns:a16="http://schemas.microsoft.com/office/drawing/2014/main" id="{7676155F-6EFD-E944-94C6-156C26077B55}"/>
              </a:ext>
            </a:extLst>
          </p:cNvPr>
          <p:cNvSpPr txBox="1"/>
          <p:nvPr/>
        </p:nvSpPr>
        <p:spPr>
          <a:xfrm>
            <a:off x="10160597" y="356281"/>
            <a:ext cx="51344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-$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8" name="$yel">
            <a:extLst>
              <a:ext uri="{FF2B5EF4-FFF2-40B4-BE49-F238E27FC236}">
                <a16:creationId xmlns:a16="http://schemas.microsoft.com/office/drawing/2014/main" id="{C2214AF6-EF5A-ED4F-84C3-C64726266616}"/>
              </a:ext>
            </a:extLst>
          </p:cNvPr>
          <p:cNvSpPr txBox="1"/>
          <p:nvPr/>
        </p:nvSpPr>
        <p:spPr>
          <a:xfrm>
            <a:off x="10331087" y="5463336"/>
            <a:ext cx="29839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9" name="-$yel">
            <a:extLst>
              <a:ext uri="{FF2B5EF4-FFF2-40B4-BE49-F238E27FC236}">
                <a16:creationId xmlns:a16="http://schemas.microsoft.com/office/drawing/2014/main" id="{0C53DD7D-8862-AF41-A74D-05BA4D47D6A5}"/>
              </a:ext>
            </a:extLst>
          </p:cNvPr>
          <p:cNvSpPr txBox="1"/>
          <p:nvPr/>
        </p:nvSpPr>
        <p:spPr>
          <a:xfrm>
            <a:off x="10169087" y="5464227"/>
            <a:ext cx="51344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-$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" name="$red">
            <a:extLst>
              <a:ext uri="{FF2B5EF4-FFF2-40B4-BE49-F238E27FC236}">
                <a16:creationId xmlns:a16="http://schemas.microsoft.com/office/drawing/2014/main" id="{BAF7AB77-B5F0-6C4A-B4D8-A9539ECDCBEA}"/>
              </a:ext>
            </a:extLst>
          </p:cNvPr>
          <p:cNvSpPr txBox="1"/>
          <p:nvPr/>
        </p:nvSpPr>
        <p:spPr>
          <a:xfrm>
            <a:off x="401346" y="5463215"/>
            <a:ext cx="29839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1" name="-$red">
            <a:extLst>
              <a:ext uri="{FF2B5EF4-FFF2-40B4-BE49-F238E27FC236}">
                <a16:creationId xmlns:a16="http://schemas.microsoft.com/office/drawing/2014/main" id="{8F8D103B-80D7-F744-BA35-80048FDB0F5A}"/>
              </a:ext>
            </a:extLst>
          </p:cNvPr>
          <p:cNvSpPr txBox="1"/>
          <p:nvPr/>
        </p:nvSpPr>
        <p:spPr>
          <a:xfrm>
            <a:off x="239278" y="5464106"/>
            <a:ext cx="51344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-$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5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1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4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5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0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5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5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8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1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4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7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0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3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6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9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2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5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8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1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4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7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3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6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9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2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5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8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1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4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0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3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6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9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2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5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8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1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4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7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0" dur="7267" fill="hold"/>
                                        <p:tgtEl>
                                          <p:spTgt spid="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4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2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5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7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564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5" fill="hold">
                      <p:stCondLst>
                        <p:cond delay="0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574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5" fill="hold">
                      <p:stCondLst>
                        <p:cond delay="0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594" restart="whenNotActive" fill="hold" evtFilter="cancelBubble" nodeType="interactiveSeq">
                <p:stCondLst>
                  <p:cond evt="onClick" delay="0">
                    <p:tgtEl>
                      <p:spTgt spid="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5" fill="hold">
                      <p:stCondLst>
                        <p:cond delay="0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"/>
                  </p:tgtEl>
                </p:cond>
              </p:nextCondLst>
            </p:seq>
            <p:seq concurrent="1" nextAc="seek">
              <p:cTn id="61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6" fill="hold">
                      <p:stCondLst>
                        <p:cond delay="0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90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1" fill="hold">
                      <p:stCondLst>
                        <p:cond delay="0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seq concurrent="1" nextAc="seek">
              <p:cTn id="700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1" fill="hold">
                      <p:stCondLst>
                        <p:cond delay="0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705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6" fill="hold">
                      <p:stCondLst>
                        <p:cond delay="0"/>
                      </p:stCondLst>
                      <p:childTnLst>
                        <p:par>
                          <p:cTn id="707" fill="hold">
                            <p:stCondLst>
                              <p:cond delay="0"/>
                            </p:stCondLst>
                            <p:childTnLst>
                              <p:par>
                                <p:cTn id="7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710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1" fill="hold">
                      <p:stCondLst>
                        <p:cond delay="0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715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6" fill="hold">
                      <p:stCondLst>
                        <p:cond delay="0"/>
                      </p:stCondLst>
                      <p:childTnLst>
                        <p:par>
                          <p:cTn id="717" fill="hold">
                            <p:stCondLst>
                              <p:cond delay="0"/>
                            </p:stCondLst>
                            <p:childTnLst>
                              <p:par>
                                <p:cTn id="7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"/>
                  </p:tgtEl>
                </p:cond>
              </p:nextCondLst>
            </p:seq>
            <p:seq concurrent="1" nextAc="seek">
              <p:cTn id="725" restart="whenNotActive" fill="hold" evtFilter="cancelBubble" nodeType="interactiveSeq">
                <p:stCondLst>
                  <p:cond evt="onClick" delay="0">
                    <p:tgtEl>
                      <p:spTgt spid="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6" fill="hold">
                      <p:stCondLst>
                        <p:cond delay="0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"/>
                  </p:tgtEl>
                </p:cond>
              </p:nextCondLst>
            </p:seq>
            <p:seq concurrent="1" nextAc="seek">
              <p:cTn id="730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1" fill="hold">
                      <p:stCondLst>
                        <p:cond delay="0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735" restart="whenNotActive" fill="hold" evtFilter="cancelBubble" nodeType="interactiveSeq">
                <p:stCondLst>
                  <p:cond evt="onClick" delay="0">
                    <p:tgtEl>
                      <p:spTgt spid="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6" fill="hold">
                      <p:stCondLst>
                        <p:cond delay="0"/>
                      </p:stCondLst>
                      <p:childTnLst>
                        <p:par>
                          <p:cTn id="737" fill="hold">
                            <p:stCondLst>
                              <p:cond delay="0"/>
                            </p:stCondLst>
                            <p:childTnLst>
                              <p:par>
                                <p:cTn id="7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766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7" fill="hold">
                      <p:stCondLst>
                        <p:cond delay="0"/>
                      </p:stCondLst>
                      <p:childTnLst>
                        <p:par>
                          <p:cTn id="768" fill="hold">
                            <p:stCondLst>
                              <p:cond delay="0"/>
                            </p:stCondLst>
                            <p:childTnLst>
                              <p:par>
                                <p:cTn id="7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771" restart="whenNotActive" fill="hold" evtFilter="cancelBubble" nodeType="interactiveSeq">
                <p:stCondLst>
                  <p:cond evt="onClick" delay="0">
                    <p:tgtEl>
                      <p:spTgt spid="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2" fill="hold">
                      <p:stCondLst>
                        <p:cond delay="0"/>
                      </p:stCondLst>
                      <p:childTnLst>
                        <p:par>
                          <p:cTn id="773" fill="hold">
                            <p:stCondLst>
                              <p:cond delay="0"/>
                            </p:stCondLst>
                            <p:childTnLst>
                              <p:par>
                                <p:cTn id="7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"/>
                  </p:tgtEl>
                </p:cond>
              </p:nextCondLst>
            </p:seq>
            <p:seq concurrent="1" nextAc="seek">
              <p:cTn id="77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7" fill="hold">
                      <p:stCondLst>
                        <p:cond delay="0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781" restart="whenNotActive" fill="hold" evtFilter="cancelBubble" nodeType="interactiveSeq">
                <p:stCondLst>
                  <p:cond evt="onClick" delay="0">
                    <p:tgtEl>
                      <p:spTgt spid="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2" fill="hold">
                      <p:stCondLst>
                        <p:cond delay="0"/>
                      </p:stCondLst>
                      <p:childTnLst>
                        <p:par>
                          <p:cTn id="783" fill="hold">
                            <p:stCondLst>
                              <p:cond delay="0"/>
                            </p:stCondLst>
                            <p:childTnLst>
                              <p:par>
                                <p:cTn id="7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"/>
                  </p:tgtEl>
                </p:cond>
              </p:nextCondLst>
            </p:seq>
            <p:seq concurrent="1" nextAc="seek">
              <p:cTn id="786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7" fill="hold">
                      <p:stCondLst>
                        <p:cond delay="0"/>
                      </p:stCondLst>
                      <p:childTnLst>
                        <p:par>
                          <p:cTn id="788" fill="hold">
                            <p:stCondLst>
                              <p:cond delay="0"/>
                            </p:stCondLst>
                            <p:childTnLst>
                              <p:par>
                                <p:cTn id="7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  <p:seq concurrent="1" nextAc="seek">
              <p:cTn id="791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2" fill="hold">
                      <p:stCondLst>
                        <p:cond delay="0"/>
                      </p:stCondLst>
                      <p:childTnLst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796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7" fill="hold">
                      <p:stCondLst>
                        <p:cond delay="0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822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3" fill="hold">
                      <p:stCondLst>
                        <p:cond delay="0"/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"/>
                  </p:tgtEl>
                </p:cond>
              </p:nextCondLst>
            </p:seq>
            <p:seq concurrent="1" nextAc="seek">
              <p:cTn id="832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3" fill="hold">
                      <p:stCondLst>
                        <p:cond delay="0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837" restart="whenNotActive" fill="hold" evtFilter="cancelBubble" nodeType="interactiveSeq">
                <p:stCondLst>
                  <p:cond evt="onClick" delay="0">
                    <p:tgtEl>
                      <p:spTgt spid="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8" fill="hold">
                      <p:stCondLst>
                        <p:cond delay="0"/>
                      </p:stCondLst>
                      <p:childTnLst>
                        <p:par>
                          <p:cTn id="839" fill="hold">
                            <p:stCondLst>
                              <p:cond delay="0"/>
                            </p:stCondLst>
                            <p:childTnLst>
                              <p:par>
                                <p:cTn id="8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8"/>
                  </p:tgtEl>
                </p:cond>
              </p:nextCondLst>
            </p:seq>
            <p:seq concurrent="1" nextAc="seek">
              <p:cTn id="842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3" fill="hold">
                      <p:stCondLst>
                        <p:cond delay="0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857" restart="whenNotActive" fill="hold" evtFilter="cancelBubble" nodeType="interactiveSeq">
                <p:stCondLst>
                  <p:cond evt="onClick" delay="0">
                    <p:tgtEl>
                      <p:spTgt spid="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8" fill="hold">
                      <p:stCondLst>
                        <p:cond delay="0"/>
                      </p:stCondLst>
                      <p:childTnLst>
                        <p:par>
                          <p:cTn id="859" fill="hold">
                            <p:stCondLst>
                              <p:cond delay="0"/>
                            </p:stCondLst>
                            <p:childTnLst>
                              <p:par>
                                <p:cTn id="8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"/>
                  </p:tgtEl>
                </p:cond>
              </p:nextCondLst>
            </p:seq>
            <p:seq concurrent="1" nextAc="seek">
              <p:cTn id="862" restart="whenNotActive" fill="hold" evtFilter="cancelBubble" nodeType="interactiveSeq">
                <p:stCondLst>
                  <p:cond evt="onClick" delay="0">
                    <p:tgtEl>
                      <p:spTgt spid="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3" fill="hold">
                      <p:stCondLst>
                        <p:cond delay="0"/>
                      </p:stCondLst>
                      <p:childTnLst>
                        <p:par>
                          <p:cTn id="864" fill="hold">
                            <p:stCondLst>
                              <p:cond delay="0"/>
                            </p:stCondLst>
                            <p:childTnLst>
                              <p:par>
                                <p:cTn id="8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"/>
                  </p:tgtEl>
                </p:cond>
              </p:nextCondLst>
            </p:seq>
            <p:seq concurrent="1" nextAc="seek">
              <p:cTn id="867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8" fill="hold">
                      <p:stCondLst>
                        <p:cond delay="0"/>
                      </p:stCondLst>
                      <p:childTnLst>
                        <p:par>
                          <p:cTn id="869" fill="hold">
                            <p:stCondLst>
                              <p:cond delay="0"/>
                            </p:stCondLst>
                            <p:childTnLst>
                              <p:par>
                                <p:cTn id="8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888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9" fill="hold">
                      <p:stCondLst>
                        <p:cond delay="0"/>
                      </p:stCondLst>
                      <p:childTnLst>
                        <p:par>
                          <p:cTn id="890" fill="hold">
                            <p:stCondLst>
                              <p:cond delay="0"/>
                            </p:stCondLst>
                            <p:childTnLst>
                              <p:par>
                                <p:cTn id="8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seq concurrent="1" nextAc="seek">
              <p:cTn id="893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4" fill="hold">
                      <p:stCondLst>
                        <p:cond delay="0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903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4" fill="hold">
                      <p:stCondLst>
                        <p:cond delay="0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908" restart="whenNotActive" fill="hold" evtFilter="cancelBubble" nodeType="interactiveSeq">
                <p:stCondLst>
                  <p:cond evt="onClick" delay="0">
                    <p:tgtEl>
                      <p:spTgt spid="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9" fill="hold">
                      <p:stCondLst>
                        <p:cond delay="0"/>
                      </p:stCondLst>
                      <p:childTnLst>
                        <p:par>
                          <p:cTn id="910" fill="hold">
                            <p:stCondLst>
                              <p:cond delay="0"/>
                            </p:stCondLst>
                            <p:childTnLst>
                              <p:par>
                                <p:cTn id="9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"/>
                  </p:tgtEl>
                </p:cond>
              </p:nextCondLst>
            </p:seq>
            <p:seq concurrent="1" nextAc="seek">
              <p:cTn id="913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4" fill="hold">
                      <p:stCondLst>
                        <p:cond delay="0"/>
                      </p:stCondLst>
                      <p:childTnLst>
                        <p:par>
                          <p:cTn id="915" fill="hold">
                            <p:stCondLst>
                              <p:cond delay="0"/>
                            </p:stCondLst>
                            <p:childTnLst>
                              <p:par>
                                <p:cTn id="9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918" restart="whenNotActive" fill="hold" evtFilter="cancelBubble" nodeType="interactiveSeq">
                <p:stCondLst>
                  <p:cond evt="onClick" delay="0">
                    <p:tgtEl>
                      <p:spTgt spid="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9" fill="hold">
                      <p:stCondLst>
                        <p:cond delay="0"/>
                      </p:stCondLst>
                      <p:childTnLst>
                        <p:par>
                          <p:cTn id="920" fill="hold">
                            <p:stCondLst>
                              <p:cond delay="0"/>
                            </p:stCondLst>
                            <p:childTnLst>
                              <p:par>
                                <p:cTn id="9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1"/>
                  </p:tgtEl>
                </p:cond>
              </p:nextCondLst>
            </p:seq>
            <p:seq concurrent="1" nextAc="seek">
              <p:cTn id="923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4" fill="hold">
                      <p:stCondLst>
                        <p:cond delay="0"/>
                      </p:stCondLst>
                      <p:childTnLst>
                        <p:par>
                          <p:cTn id="925" fill="hold">
                            <p:stCondLst>
                              <p:cond delay="0"/>
                            </p:stCondLst>
                            <p:childTnLst>
                              <p:par>
                                <p:cTn id="9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928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9" fill="hold">
                      <p:stCondLst>
                        <p:cond delay="0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933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4" fill="hold">
                      <p:stCondLst>
                        <p:cond delay="0"/>
                      </p:stCondLst>
                      <p:childTnLst>
                        <p:par>
                          <p:cTn id="935" fill="hold">
                            <p:stCondLst>
                              <p:cond delay="0"/>
                            </p:stCondLst>
                            <p:childTnLst>
                              <p:par>
                                <p:cTn id="9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954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1029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0" fill="hold">
                      <p:stCondLst>
                        <p:cond delay="0"/>
                      </p:stCondLst>
                      <p:childTnLst>
                        <p:par>
                          <p:cTn id="1031" fill="hold">
                            <p:stCondLst>
                              <p:cond delay="0"/>
                            </p:stCondLst>
                            <p:childTnLst>
                              <p:par>
                                <p:cTn id="10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1034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5" fill="hold">
                      <p:stCondLst>
                        <p:cond delay="0"/>
                      </p:stCondLst>
                      <p:childTnLst>
                        <p:par>
                          <p:cTn id="1036" fill="hold">
                            <p:stCondLst>
                              <p:cond delay="0"/>
                            </p:stCondLst>
                            <p:childTnLst>
                              <p:par>
                                <p:cTn id="10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044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5" fill="hold">
                      <p:stCondLst>
                        <p:cond delay="0"/>
                      </p:stCondLst>
                      <p:childTnLst>
                        <p:par>
                          <p:cTn id="1046" fill="hold">
                            <p:stCondLst>
                              <p:cond delay="0"/>
                            </p:stCondLst>
                            <p:childTnLst>
                              <p:par>
                                <p:cTn id="10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1049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0" fill="hold">
                      <p:stCondLst>
                        <p:cond delay="0"/>
                      </p:stCondLst>
                      <p:childTnLst>
                        <p:par>
                          <p:cTn id="1051" fill="hold">
                            <p:stCondLst>
                              <p:cond delay="0"/>
                            </p:stCondLst>
                            <p:childTnLst>
                              <p:par>
                                <p:cTn id="10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1054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5" fill="hold">
                      <p:stCondLst>
                        <p:cond delay="0"/>
                      </p:stCondLst>
                      <p:childTnLst>
                        <p:par>
                          <p:cTn id="1056" fill="hold">
                            <p:stCondLst>
                              <p:cond delay="0"/>
                            </p:stCondLst>
                            <p:childTnLst>
                              <p:par>
                                <p:cTn id="10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1059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0" fill="hold">
                      <p:stCondLst>
                        <p:cond delay="0"/>
                      </p:stCondLst>
                      <p:childTnLst>
                        <p:par>
                          <p:cTn id="1061" fill="hold">
                            <p:stCondLst>
                              <p:cond delay="0"/>
                            </p:stCondLst>
                            <p:childTnLst>
                              <p:par>
                                <p:cTn id="10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064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5" fill="hold">
                      <p:stCondLst>
                        <p:cond delay="0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069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0" fill="hold">
                      <p:stCondLst>
                        <p:cond delay="0"/>
                      </p:stCondLst>
                      <p:childTnLst>
                        <p:par>
                          <p:cTn id="1071" fill="hold">
                            <p:stCondLst>
                              <p:cond delay="0"/>
                            </p:stCondLst>
                            <p:childTnLst>
                              <p:par>
                                <p:cTn id="10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1074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5" fill="hold">
                      <p:stCondLst>
                        <p:cond delay="0"/>
                      </p:stCondLst>
                      <p:childTnLst>
                        <p:par>
                          <p:cTn id="1076" fill="hold">
                            <p:stCondLst>
                              <p:cond delay="0"/>
                            </p:stCondLst>
                            <p:childTnLst>
                              <p:par>
                                <p:cTn id="10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1095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6" fill="hold">
                      <p:stCondLst>
                        <p:cond delay="0"/>
                      </p:stCondLst>
                      <p:childTnLst>
                        <p:par>
                          <p:cTn id="1097" fill="hold">
                            <p:stCondLst>
                              <p:cond delay="0"/>
                            </p:stCondLst>
                            <p:childTnLst>
                              <p:par>
                                <p:cTn id="10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100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1" fill="hold">
                      <p:stCondLst>
                        <p:cond delay="0"/>
                      </p:stCondLst>
                      <p:childTnLst>
                        <p:par>
                          <p:cTn id="1102" fill="hold">
                            <p:stCondLst>
                              <p:cond delay="0"/>
                            </p:stCondLst>
                            <p:childTnLst>
                              <p:par>
                                <p:cTn id="1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105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6" fill="hold">
                      <p:stCondLst>
                        <p:cond delay="0"/>
                      </p:stCondLst>
                      <p:childTnLst>
                        <p:par>
                          <p:cTn id="1107" fill="hold">
                            <p:stCondLst>
                              <p:cond delay="0"/>
                            </p:stCondLst>
                            <p:childTnLst>
                              <p:par>
                                <p:cTn id="1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110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1" fill="hold">
                      <p:stCondLst>
                        <p:cond delay="0"/>
                      </p:stCondLst>
                      <p:childTnLst>
                        <p:par>
                          <p:cTn id="1112" fill="hold">
                            <p:stCondLst>
                              <p:cond delay="0"/>
                            </p:stCondLst>
                            <p:childTnLst>
                              <p:par>
                                <p:cTn id="1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115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6" fill="hold">
                      <p:stCondLst>
                        <p:cond delay="0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1120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1" fill="hold">
                      <p:stCondLst>
                        <p:cond delay="0"/>
                      </p:stCondLst>
                      <p:childTnLst>
                        <p:par>
                          <p:cTn id="1122" fill="hold">
                            <p:stCondLst>
                              <p:cond delay="0"/>
                            </p:stCondLst>
                            <p:childTnLst>
                              <p:par>
                                <p:cTn id="1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1125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6" fill="hold">
                      <p:stCondLst>
                        <p:cond delay="0"/>
                      </p:stCondLst>
                      <p:childTnLst>
                        <p:par>
                          <p:cTn id="1127" fill="hold">
                            <p:stCondLst>
                              <p:cond delay="0"/>
                            </p:stCondLst>
                            <p:childTnLst>
                              <p:par>
                                <p:cTn id="1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1130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1" fill="hold">
                      <p:stCondLst>
                        <p:cond delay="0"/>
                      </p:stCondLst>
                      <p:childTnLst>
                        <p:par>
                          <p:cTn id="1132" fill="hold">
                            <p:stCondLst>
                              <p:cond delay="0"/>
                            </p:stCondLst>
                            <p:childTnLst>
                              <p:par>
                                <p:cTn id="1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1135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6" fill="hold">
                      <p:stCondLst>
                        <p:cond delay="0"/>
                      </p:stCondLst>
                      <p:childTnLst>
                        <p:par>
                          <p:cTn id="1137" fill="hold">
                            <p:stCondLst>
                              <p:cond delay="0"/>
                            </p:stCondLst>
                            <p:childTnLst>
                              <p:par>
                                <p:cTn id="1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140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1" fill="hold">
                      <p:stCondLst>
                        <p:cond delay="0"/>
                      </p:stCondLst>
                      <p:childTnLst>
                        <p:par>
                          <p:cTn id="1142" fill="hold">
                            <p:stCondLst>
                              <p:cond delay="0"/>
                            </p:stCondLst>
                            <p:childTnLst>
                              <p:par>
                                <p:cTn id="1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1161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2" fill="hold">
                      <p:stCondLst>
                        <p:cond delay="0"/>
                      </p:stCondLst>
                      <p:childTnLst>
                        <p:par>
                          <p:cTn id="1163" fill="hold">
                            <p:stCondLst>
                              <p:cond delay="0"/>
                            </p:stCondLst>
                            <p:childTnLst>
                              <p:par>
                                <p:cTn id="1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1166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7" fill="hold">
                      <p:stCondLst>
                        <p:cond delay="0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1171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2" fill="hold">
                      <p:stCondLst>
                        <p:cond delay="0"/>
                      </p:stCondLst>
                      <p:childTnLst>
                        <p:par>
                          <p:cTn id="1173" fill="hold">
                            <p:stCondLst>
                              <p:cond delay="0"/>
                            </p:stCondLst>
                            <p:childTnLst>
                              <p:par>
                                <p:cTn id="1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1176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7" fill="hold">
                      <p:stCondLst>
                        <p:cond delay="0"/>
                      </p:stCondLst>
                      <p:childTnLst>
                        <p:par>
                          <p:cTn id="1178" fill="hold">
                            <p:stCondLst>
                              <p:cond delay="0"/>
                            </p:stCondLst>
                            <p:childTnLst>
                              <p:par>
                                <p:cTn id="1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181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2" fill="hold">
                      <p:stCondLst>
                        <p:cond delay="0"/>
                      </p:stCondLst>
                      <p:childTnLst>
                        <p:par>
                          <p:cTn id="1183" fill="hold">
                            <p:stCondLst>
                              <p:cond delay="0"/>
                            </p:stCondLst>
                            <p:childTnLst>
                              <p:par>
                                <p:cTn id="1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1186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7" fill="hold">
                      <p:stCondLst>
                        <p:cond delay="0"/>
                      </p:stCondLst>
                      <p:childTnLst>
                        <p:par>
                          <p:cTn id="1188" fill="hold">
                            <p:stCondLst>
                              <p:cond delay="0"/>
                            </p:stCondLst>
                            <p:childTnLst>
                              <p:par>
                                <p:cTn id="1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1191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2" fill="hold">
                      <p:stCondLst>
                        <p:cond delay="0"/>
                      </p:stCondLst>
                      <p:childTnLst>
                        <p:par>
                          <p:cTn id="1193" fill="hold">
                            <p:stCondLst>
                              <p:cond delay="0"/>
                            </p:stCondLst>
                            <p:childTnLst>
                              <p:par>
                                <p:cTn id="1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1196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7" fill="hold">
                      <p:stCondLst>
                        <p:cond delay="0"/>
                      </p:stCondLst>
                      <p:childTnLst>
                        <p:par>
                          <p:cTn id="1198" fill="hold">
                            <p:stCondLst>
                              <p:cond delay="0"/>
                            </p:stCondLst>
                            <p:childTnLst>
                              <p:par>
                                <p:cTn id="1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1201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2" fill="hold">
                      <p:stCondLst>
                        <p:cond delay="0"/>
                      </p:stCondLst>
                      <p:childTnLst>
                        <p:par>
                          <p:cTn id="1203" fill="hold">
                            <p:stCondLst>
                              <p:cond delay="0"/>
                            </p:stCondLst>
                            <p:childTnLst>
                              <p:par>
                                <p:cTn id="1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206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7" fill="hold">
                      <p:stCondLst>
                        <p:cond delay="0"/>
                      </p:stCondLst>
                      <p:childTnLst>
                        <p:par>
                          <p:cTn id="1208" fill="hold">
                            <p:stCondLst>
                              <p:cond delay="0"/>
                            </p:stCondLst>
                            <p:childTnLst>
                              <p:par>
                                <p:cTn id="1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227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8" fill="hold">
                      <p:stCondLst>
                        <p:cond delay="0"/>
                      </p:stCondLst>
                      <p:childTnLst>
                        <p:par>
                          <p:cTn id="1229" fill="hold">
                            <p:stCondLst>
                              <p:cond delay="0"/>
                            </p:stCondLst>
                            <p:childTnLst>
                              <p:par>
                                <p:cTn id="12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1232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3" fill="hold">
                      <p:stCondLst>
                        <p:cond delay="0"/>
                      </p:stCondLst>
                      <p:childTnLst>
                        <p:par>
                          <p:cTn id="1234" fill="hold">
                            <p:stCondLst>
                              <p:cond delay="0"/>
                            </p:stCondLst>
                            <p:childTnLst>
                              <p:par>
                                <p:cTn id="1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1237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8" fill="hold">
                      <p:stCondLst>
                        <p:cond delay="0"/>
                      </p:stCondLst>
                      <p:childTnLst>
                        <p:par>
                          <p:cTn id="1239" fill="hold">
                            <p:stCondLst>
                              <p:cond delay="0"/>
                            </p:stCondLst>
                            <p:childTnLst>
                              <p:par>
                                <p:cTn id="12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  <p:seq concurrent="1" nextAc="seek">
              <p:cTn id="124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3" fill="hold">
                      <p:stCondLst>
                        <p:cond delay="0"/>
                      </p:stCondLst>
                      <p:childTnLst>
                        <p:par>
                          <p:cTn id="1244" fill="hold">
                            <p:stCondLst>
                              <p:cond delay="0"/>
                            </p:stCondLst>
                            <p:childTnLst>
                              <p:par>
                                <p:cTn id="1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247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8" fill="hold">
                      <p:stCondLst>
                        <p:cond delay="0"/>
                      </p:stCondLst>
                      <p:childTnLst>
                        <p:par>
                          <p:cTn id="1249" fill="hold">
                            <p:stCondLst>
                              <p:cond delay="0"/>
                            </p:stCondLst>
                            <p:childTnLst>
                              <p:par>
                                <p:cTn id="12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252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3" fill="hold">
                      <p:stCondLst>
                        <p:cond delay="0"/>
                      </p:stCondLst>
                      <p:childTnLst>
                        <p:par>
                          <p:cTn id="1254" fill="hold">
                            <p:stCondLst>
                              <p:cond delay="0"/>
                            </p:stCondLst>
                            <p:childTnLst>
                              <p:par>
                                <p:cTn id="1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1257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8" fill="hold">
                      <p:stCondLst>
                        <p:cond delay="0"/>
                      </p:stCondLst>
                      <p:childTnLst>
                        <p:par>
                          <p:cTn id="1259" fill="hold">
                            <p:stCondLst>
                              <p:cond delay="0"/>
                            </p:stCondLst>
                            <p:childTnLst>
                              <p:par>
                                <p:cTn id="12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1262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3" fill="hold">
                      <p:stCondLst>
                        <p:cond delay="0"/>
                      </p:stCondLst>
                      <p:childTnLst>
                        <p:par>
                          <p:cTn id="1264" fill="hold">
                            <p:stCondLst>
                              <p:cond delay="0"/>
                            </p:stCondLst>
                            <p:childTnLst>
                              <p:par>
                                <p:cTn id="1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1267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8" fill="hold">
                      <p:stCondLst>
                        <p:cond delay="0"/>
                      </p:stCondLst>
                      <p:childTnLst>
                        <p:par>
                          <p:cTn id="1269" fill="hold">
                            <p:stCondLst>
                              <p:cond delay="0"/>
                            </p:stCondLst>
                            <p:childTnLst>
                              <p:par>
                                <p:cTn id="12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seq concurrent="1" nextAc="seek">
              <p:cTn id="1272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3" fill="hold">
                      <p:stCondLst>
                        <p:cond delay="0"/>
                      </p:stCondLst>
                      <p:childTnLst>
                        <p:par>
                          <p:cTn id="1274" fill="hold">
                            <p:stCondLst>
                              <p:cond delay="0"/>
                            </p:stCondLst>
                            <p:childTnLst>
                              <p:par>
                                <p:cTn id="12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  <p:seq concurrent="1" nextAc="seek">
              <p:cTn id="1293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4" fill="hold">
                      <p:stCondLst>
                        <p:cond delay="0"/>
                      </p:stCondLst>
                      <p:childTnLst>
                        <p:par>
                          <p:cTn id="1295" fill="hold">
                            <p:stCondLst>
                              <p:cond delay="0"/>
                            </p:stCondLst>
                            <p:childTnLst>
                              <p:par>
                                <p:cTn id="129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1368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9" fill="hold">
                      <p:stCondLst>
                        <p:cond delay="0"/>
                      </p:stCondLst>
                      <p:childTnLst>
                        <p:par>
                          <p:cTn id="1370" fill="hold">
                            <p:stCondLst>
                              <p:cond delay="0"/>
                            </p:stCondLst>
                            <p:childTnLst>
                              <p:par>
                                <p:cTn id="13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seq concurrent="1" nextAc="seek">
              <p:cTn id="1373" restart="whenNotActive" fill="hold" evtFilter="cancelBubble" nodeType="interactiveSeq">
                <p:stCondLst>
                  <p:cond evt="onClick" delay="0">
                    <p:tgtEl>
                      <p:spTgt spid="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4" fill="hold">
                      <p:stCondLst>
                        <p:cond delay="0"/>
                      </p:stCondLst>
                      <p:childTnLst>
                        <p:par>
                          <p:cTn id="1375" fill="hold">
                            <p:stCondLst>
                              <p:cond delay="0"/>
                            </p:stCondLst>
                            <p:childTnLst>
                              <p:par>
                                <p:cTn id="13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"/>
                  </p:tgtEl>
                </p:cond>
              </p:nextCondLst>
            </p:seq>
            <p:seq concurrent="1" nextAc="seek">
              <p:cTn id="1378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9" fill="hold">
                      <p:stCondLst>
                        <p:cond delay="0"/>
                      </p:stCondLst>
                      <p:childTnLst>
                        <p:par>
                          <p:cTn id="1380" fill="hold">
                            <p:stCondLst>
                              <p:cond delay="0"/>
                            </p:stCondLst>
                            <p:childTnLst>
                              <p:par>
                                <p:cTn id="1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383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4" fill="hold">
                      <p:stCondLst>
                        <p:cond delay="0"/>
                      </p:stCondLst>
                      <p:childTnLst>
                        <p:par>
                          <p:cTn id="1385" fill="hold">
                            <p:stCondLst>
                              <p:cond delay="0"/>
                            </p:stCondLst>
                            <p:childTnLst>
                              <p:par>
                                <p:cTn id="13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  <p:seq concurrent="1" nextAc="seek">
              <p:cTn id="1388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9" fill="hold">
                      <p:stCondLst>
                        <p:cond delay="0"/>
                      </p:stCondLst>
                      <p:childTnLst>
                        <p:par>
                          <p:cTn id="1390" fill="hold">
                            <p:stCondLst>
                              <p:cond delay="0"/>
                            </p:stCondLst>
                            <p:childTnLst>
                              <p:par>
                                <p:cTn id="13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1393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4" fill="hold">
                      <p:stCondLst>
                        <p:cond delay="0"/>
                      </p:stCondLst>
                      <p:childTnLst>
                        <p:par>
                          <p:cTn id="1395" fill="hold">
                            <p:stCondLst>
                              <p:cond delay="0"/>
                            </p:stCondLst>
                            <p:childTnLst>
                              <p:par>
                                <p:cTn id="13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1398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9" fill="hold">
                      <p:stCondLst>
                        <p:cond delay="0"/>
                      </p:stCondLst>
                      <p:childTnLst>
                        <p:par>
                          <p:cTn id="1400" fill="hold">
                            <p:stCondLst>
                              <p:cond delay="0"/>
                            </p:stCondLst>
                            <p:childTnLst>
                              <p:par>
                                <p:cTn id="1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1403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4" fill="hold">
                      <p:stCondLst>
                        <p:cond delay="0"/>
                      </p:stCondLst>
                      <p:childTnLst>
                        <p:par>
                          <p:cTn id="1405" fill="hold">
                            <p:stCondLst>
                              <p:cond delay="0"/>
                            </p:stCondLst>
                            <p:childTnLst>
                              <p:par>
                                <p:cTn id="14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1408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9" fill="hold">
                      <p:stCondLst>
                        <p:cond delay="0"/>
                      </p:stCondLst>
                      <p:childTnLst>
                        <p:par>
                          <p:cTn id="1410" fill="hold">
                            <p:stCondLst>
                              <p:cond delay="0"/>
                            </p:stCondLst>
                            <p:childTnLst>
                              <p:par>
                                <p:cTn id="14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1413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4" fill="hold">
                      <p:stCondLst>
                        <p:cond delay="0"/>
                      </p:stCondLst>
                      <p:childTnLst>
                        <p:par>
                          <p:cTn id="1415" fill="hold">
                            <p:stCondLst>
                              <p:cond delay="0"/>
                            </p:stCondLst>
                            <p:childTnLst>
                              <p:par>
                                <p:cTn id="14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1434" restart="whenNotActive" fill="hold" evtFilter="cancelBubble" nodeType="interactiveSeq">
                <p:stCondLst>
                  <p:cond evt="onClick" delay="0">
                    <p:tgtEl>
                      <p:spTgt spid="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5" fill="hold">
                      <p:stCondLst>
                        <p:cond delay="0"/>
                      </p:stCondLst>
                      <p:childTnLst>
                        <p:par>
                          <p:cTn id="1436" fill="hold">
                            <p:stCondLst>
                              <p:cond delay="0"/>
                            </p:stCondLst>
                            <p:childTnLst>
                              <p:par>
                                <p:cTn id="1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5"/>
                  </p:tgtEl>
                </p:cond>
              </p:nextCondLst>
            </p:seq>
            <p:seq concurrent="1" nextAc="seek">
              <p:cTn id="1439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0" fill="hold">
                      <p:stCondLst>
                        <p:cond delay="0"/>
                      </p:stCondLst>
                      <p:childTnLst>
                        <p:par>
                          <p:cTn id="1441" fill="hold">
                            <p:stCondLst>
                              <p:cond delay="0"/>
                            </p:stCondLst>
                            <p:childTnLst>
                              <p:par>
                                <p:cTn id="14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seq concurrent="1" nextAc="seek">
              <p:cTn id="1444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5" fill="hold">
                      <p:stCondLst>
                        <p:cond delay="0"/>
                      </p:stCondLst>
                      <p:childTnLst>
                        <p:par>
                          <p:cTn id="1446" fill="hold">
                            <p:stCondLst>
                              <p:cond delay="0"/>
                            </p:stCondLst>
                            <p:childTnLst>
                              <p:par>
                                <p:cTn id="14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1449" restart="whenNotActive" fill="hold" evtFilter="cancelBubble" nodeType="interactiveSeq">
                <p:stCondLst>
                  <p:cond evt="onClick" delay="0">
                    <p:tgtEl>
                      <p:spTgt spid="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0" fill="hold">
                      <p:stCondLst>
                        <p:cond delay="0"/>
                      </p:stCondLst>
                      <p:childTnLst>
                        <p:par>
                          <p:cTn id="1451" fill="hold">
                            <p:stCondLst>
                              <p:cond delay="0"/>
                            </p:stCondLst>
                            <p:childTnLst>
                              <p:par>
                                <p:cTn id="14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7"/>
                  </p:tgtEl>
                </p:cond>
              </p:nextCondLst>
            </p:seq>
            <p:seq concurrent="1" nextAc="seek">
              <p:cTn id="1454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5" fill="hold">
                      <p:stCondLst>
                        <p:cond delay="0"/>
                      </p:stCondLst>
                      <p:childTnLst>
                        <p:par>
                          <p:cTn id="1456" fill="hold">
                            <p:stCondLst>
                              <p:cond delay="0"/>
                            </p:stCondLst>
                            <p:childTnLst>
                              <p:par>
                                <p:cTn id="14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1459" restart="whenNotActive" fill="hold" evtFilter="cancelBubble" nodeType="interactiveSeq">
                <p:stCondLst>
                  <p:cond evt="onClick" delay="0">
                    <p:tgtEl>
                      <p:spTgt spid="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0" fill="hold">
                      <p:stCondLst>
                        <p:cond delay="0"/>
                      </p:stCondLst>
                      <p:childTnLst>
                        <p:par>
                          <p:cTn id="1461" fill="hold">
                            <p:stCondLst>
                              <p:cond delay="0"/>
                            </p:stCondLst>
                            <p:childTnLst>
                              <p:par>
                                <p:cTn id="14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9"/>
                  </p:tgtEl>
                </p:cond>
              </p:nextCondLst>
            </p:seq>
            <p:seq concurrent="1" nextAc="seek">
              <p:cTn id="1464" restart="whenNotActive" fill="hold" evtFilter="cancelBubble" nodeType="interactiveSeq">
                <p:stCondLst>
                  <p:cond evt="onClick" delay="0">
                    <p:tgtEl>
                      <p:spTgt spid="4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5" fill="hold">
                      <p:stCondLst>
                        <p:cond delay="0"/>
                      </p:stCondLst>
                      <p:childTnLst>
                        <p:par>
                          <p:cTn id="1466" fill="hold">
                            <p:stCondLst>
                              <p:cond delay="0"/>
                            </p:stCondLst>
                            <p:childTnLst>
                              <p:par>
                                <p:cTn id="14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6"/>
                  </p:tgtEl>
                </p:cond>
              </p:nextCondLst>
            </p:seq>
            <p:seq concurrent="1" nextAc="seek">
              <p:cTn id="1469" restart="whenNotActive" fill="hold" evtFilter="cancelBubble" nodeType="interactiveSeq">
                <p:stCondLst>
                  <p:cond evt="onClick" delay="0">
                    <p:tgtEl>
                      <p:spTgt spid="4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0" fill="hold">
                      <p:stCondLst>
                        <p:cond delay="0"/>
                      </p:stCondLst>
                      <p:childTnLst>
                        <p:par>
                          <p:cTn id="1471" fill="hold">
                            <p:stCondLst>
                              <p:cond delay="0"/>
                            </p:stCondLst>
                            <p:childTnLst>
                              <p:par>
                                <p:cTn id="14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7"/>
                  </p:tgtEl>
                </p:cond>
              </p:nextCondLst>
            </p:seq>
            <p:seq concurrent="1" nextAc="seek">
              <p:cTn id="1474" restart="whenNotActive" fill="hold" evtFilter="cancelBubble" nodeType="interactiveSeq">
                <p:stCondLst>
                  <p:cond evt="onClick" delay="0">
                    <p:tgtEl>
                      <p:spTgt spid="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5" fill="hold">
                      <p:stCondLst>
                        <p:cond delay="0"/>
                      </p:stCondLst>
                      <p:childTnLst>
                        <p:par>
                          <p:cTn id="1476" fill="hold">
                            <p:stCondLst>
                              <p:cond delay="0"/>
                            </p:stCondLst>
                            <p:childTnLst>
                              <p:par>
                                <p:cTn id="14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8"/>
                  </p:tgtEl>
                </p:cond>
              </p:nextCondLst>
            </p:seq>
            <p:seq concurrent="1" nextAc="seek">
              <p:cTn id="1479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0" fill="hold">
                      <p:stCondLst>
                        <p:cond delay="0"/>
                      </p:stCondLst>
                      <p:childTnLst>
                        <p:par>
                          <p:cTn id="1481" fill="hold">
                            <p:stCondLst>
                              <p:cond delay="0"/>
                            </p:stCondLst>
                            <p:childTnLst>
                              <p:par>
                                <p:cTn id="14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1500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1" fill="hold">
                      <p:stCondLst>
                        <p:cond delay="0"/>
                      </p:stCondLst>
                      <p:childTnLst>
                        <p:par>
                          <p:cTn id="1502" fill="hold">
                            <p:stCondLst>
                              <p:cond delay="0"/>
                            </p:stCondLst>
                            <p:childTnLst>
                              <p:par>
                                <p:cTn id="15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1505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6" fill="hold">
                      <p:stCondLst>
                        <p:cond delay="0"/>
                      </p:stCondLst>
                      <p:childTnLst>
                        <p:par>
                          <p:cTn id="1507" fill="hold">
                            <p:stCondLst>
                              <p:cond delay="0"/>
                            </p:stCondLst>
                            <p:childTnLst>
                              <p:par>
                                <p:cTn id="15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1510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1" fill="hold">
                      <p:stCondLst>
                        <p:cond delay="0"/>
                      </p:stCondLst>
                      <p:childTnLst>
                        <p:par>
                          <p:cTn id="1512" fill="hold">
                            <p:stCondLst>
                              <p:cond delay="0"/>
                            </p:stCondLst>
                            <p:childTnLst>
                              <p:par>
                                <p:cTn id="1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1515" restart="whenNotActive" fill="hold" evtFilter="cancelBubble" nodeType="interactiveSeq">
                <p:stCondLst>
                  <p:cond evt="onClick" delay="0">
                    <p:tgtEl>
                      <p:spTgt spid="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6" fill="hold">
                      <p:stCondLst>
                        <p:cond delay="0"/>
                      </p:stCondLst>
                      <p:childTnLst>
                        <p:par>
                          <p:cTn id="1517" fill="hold">
                            <p:stCondLst>
                              <p:cond delay="0"/>
                            </p:stCondLst>
                            <p:childTnLst>
                              <p:par>
                                <p:cTn id="15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"/>
                  </p:tgtEl>
                </p:cond>
              </p:nextCondLst>
            </p:seq>
            <p:seq concurrent="1" nextAc="seek">
              <p:cTn id="1520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1" fill="hold">
                      <p:stCondLst>
                        <p:cond delay="0"/>
                      </p:stCondLst>
                      <p:childTnLst>
                        <p:par>
                          <p:cTn id="1522" fill="hold">
                            <p:stCondLst>
                              <p:cond delay="0"/>
                            </p:stCondLst>
                            <p:childTnLst>
                              <p:par>
                                <p:cTn id="15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1525" restart="whenNotActive" fill="hold" evtFilter="cancelBubble" nodeType="interactiveSeq">
                <p:stCondLst>
                  <p:cond evt="onClick" delay="0">
                    <p:tgtEl>
                      <p:spTgt spid="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6" fill="hold">
                      <p:stCondLst>
                        <p:cond delay="0"/>
                      </p:stCondLst>
                      <p:childTnLst>
                        <p:par>
                          <p:cTn id="1527" fill="hold">
                            <p:stCondLst>
                              <p:cond delay="0"/>
                            </p:stCondLst>
                            <p:childTnLst>
                              <p:par>
                                <p:cTn id="15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5"/>
                  </p:tgtEl>
                </p:cond>
              </p:nextCondLst>
            </p:seq>
            <p:seq concurrent="1" nextAc="seek">
              <p:cTn id="1530" restart="whenNotActive" fill="hold" evtFilter="cancelBubble" nodeType="interactiveSeq">
                <p:stCondLst>
                  <p:cond evt="onClick" delay="0">
                    <p:tgtEl>
                      <p:spTgt spid="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1" fill="hold">
                      <p:stCondLst>
                        <p:cond delay="0"/>
                      </p:stCondLst>
                      <p:childTnLst>
                        <p:par>
                          <p:cTn id="1532" fill="hold">
                            <p:stCondLst>
                              <p:cond delay="0"/>
                            </p:stCondLst>
                            <p:childTnLst>
                              <p:par>
                                <p:cTn id="1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6"/>
                  </p:tgtEl>
                </p:cond>
              </p:nextCondLst>
            </p:seq>
            <p:seq concurrent="1" nextAc="seek">
              <p:cTn id="1535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6" fill="hold">
                      <p:stCondLst>
                        <p:cond delay="0"/>
                      </p:stCondLst>
                      <p:childTnLst>
                        <p:par>
                          <p:cTn id="1537" fill="hold">
                            <p:stCondLst>
                              <p:cond delay="0"/>
                            </p:stCondLst>
                            <p:childTnLst>
                              <p:par>
                                <p:cTn id="15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1540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1" fill="hold">
                      <p:stCondLst>
                        <p:cond delay="0"/>
                      </p:stCondLst>
                      <p:childTnLst>
                        <p:par>
                          <p:cTn id="1542" fill="hold">
                            <p:stCondLst>
                              <p:cond delay="0"/>
                            </p:stCondLst>
                            <p:childTnLst>
                              <p:par>
                                <p:cTn id="15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1545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6" fill="hold">
                      <p:stCondLst>
                        <p:cond delay="0"/>
                      </p:stCondLst>
                      <p:childTnLst>
                        <p:par>
                          <p:cTn id="1547" fill="hold">
                            <p:stCondLst>
                              <p:cond delay="0"/>
                            </p:stCondLst>
                            <p:childTnLst>
                              <p:par>
                                <p:cTn id="15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1566" restart="whenNotActive" fill="hold" evtFilter="cancelBubble" nodeType="interactiveSeq">
                <p:stCondLst>
                  <p:cond evt="onClick" delay="0">
                    <p:tgtEl>
                      <p:spTgt spid="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7" fill="hold">
                      <p:stCondLst>
                        <p:cond delay="0"/>
                      </p:stCondLst>
                      <p:childTnLst>
                        <p:par>
                          <p:cTn id="1568" fill="hold">
                            <p:stCondLst>
                              <p:cond delay="0"/>
                            </p:stCondLst>
                            <p:childTnLst>
                              <p:par>
                                <p:cTn id="1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"/>
                  </p:tgtEl>
                </p:cond>
              </p:nextCondLst>
            </p:seq>
            <p:seq concurrent="1" nextAc="seek">
              <p:cTn id="1571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2" fill="hold">
                      <p:stCondLst>
                        <p:cond delay="0"/>
                      </p:stCondLst>
                      <p:childTnLst>
                        <p:par>
                          <p:cTn id="1573" fill="hold">
                            <p:stCondLst>
                              <p:cond delay="0"/>
                            </p:stCondLst>
                            <p:childTnLst>
                              <p:par>
                                <p:cTn id="15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1576" restart="whenNotActive" fill="hold" evtFilter="cancelBubble" nodeType="interactiveSeq">
                <p:stCondLst>
                  <p:cond evt="onClick" delay="0">
                    <p:tgtEl>
                      <p:spTgt spid="4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7" fill="hold">
                      <p:stCondLst>
                        <p:cond delay="0"/>
                      </p:stCondLst>
                      <p:childTnLst>
                        <p:par>
                          <p:cTn id="1578" fill="hold">
                            <p:stCondLst>
                              <p:cond delay="0"/>
                            </p:stCondLst>
                            <p:childTnLst>
                              <p:par>
                                <p:cTn id="15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2"/>
                  </p:tgtEl>
                </p:cond>
              </p:nextCondLst>
            </p:seq>
            <p:seq concurrent="1" nextAc="seek">
              <p:cTn id="1581" restart="whenNotActive" fill="hold" evtFilter="cancelBubble" nodeType="interactiveSeq">
                <p:stCondLst>
                  <p:cond evt="onClick" delay="0">
                    <p:tgtEl>
                      <p:spTgt spid="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2" fill="hold">
                      <p:stCondLst>
                        <p:cond delay="0"/>
                      </p:stCondLst>
                      <p:childTnLst>
                        <p:par>
                          <p:cTn id="1583" fill="hold">
                            <p:stCondLst>
                              <p:cond delay="0"/>
                            </p:stCondLst>
                            <p:childTnLst>
                              <p:par>
                                <p:cTn id="15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3"/>
                  </p:tgtEl>
                </p:cond>
              </p:nextCondLst>
            </p:seq>
            <p:seq concurrent="1" nextAc="seek">
              <p:cTn id="1586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7" fill="hold">
                      <p:stCondLst>
                        <p:cond delay="0"/>
                      </p:stCondLst>
                      <p:childTnLst>
                        <p:par>
                          <p:cTn id="1588" fill="hold">
                            <p:stCondLst>
                              <p:cond delay="0"/>
                            </p:stCondLst>
                            <p:childTnLst>
                              <p:par>
                                <p:cTn id="1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1591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2" fill="hold">
                      <p:stCondLst>
                        <p:cond delay="0"/>
                      </p:stCondLst>
                      <p:childTnLst>
                        <p:par>
                          <p:cTn id="1593" fill="hold">
                            <p:stCondLst>
                              <p:cond delay="0"/>
                            </p:stCondLst>
                            <p:childTnLst>
                              <p:par>
                                <p:cTn id="15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1596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7" fill="hold">
                      <p:stCondLst>
                        <p:cond delay="0"/>
                      </p:stCondLst>
                      <p:childTnLst>
                        <p:par>
                          <p:cTn id="1598" fill="hold">
                            <p:stCondLst>
                              <p:cond delay="0"/>
                            </p:stCondLst>
                            <p:childTnLst>
                              <p:par>
                                <p:cTn id="15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1601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2" fill="hold">
                      <p:stCondLst>
                        <p:cond delay="0"/>
                      </p:stCondLst>
                      <p:childTnLst>
                        <p:par>
                          <p:cTn id="1603" fill="hold">
                            <p:stCondLst>
                              <p:cond delay="0"/>
                            </p:stCondLst>
                            <p:childTnLst>
                              <p:par>
                                <p:cTn id="16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1606" restart="whenNotActive" fill="hold" evtFilter="cancelBubble" nodeType="interactiveSeq">
                <p:stCondLst>
                  <p:cond evt="onClick" delay="0">
                    <p:tgtEl>
                      <p:spTgt spid="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7" fill="hold">
                      <p:stCondLst>
                        <p:cond delay="0"/>
                      </p:stCondLst>
                      <p:childTnLst>
                        <p:par>
                          <p:cTn id="1608" fill="hold">
                            <p:stCondLst>
                              <p:cond delay="0"/>
                            </p:stCondLst>
                            <p:childTnLst>
                              <p:par>
                                <p:cTn id="1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8"/>
                  </p:tgtEl>
                </p:cond>
              </p:nextCondLst>
            </p:seq>
            <p:seq concurrent="1" nextAc="seek">
              <p:cTn id="1611" restart="whenNotActive" fill="hold" evtFilter="cancelBubble" nodeType="interactiveSeq">
                <p:stCondLst>
                  <p:cond evt="onClick" delay="0">
                    <p:tgtEl>
                      <p:spTgt spid="4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2" fill="hold">
                      <p:stCondLst>
                        <p:cond delay="0"/>
                      </p:stCondLst>
                      <p:childTnLst>
                        <p:par>
                          <p:cTn id="1613" fill="hold">
                            <p:stCondLst>
                              <p:cond delay="0"/>
                            </p:stCondLst>
                            <p:childTnLst>
                              <p:par>
                                <p:cTn id="16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9"/>
                  </p:tgtEl>
                </p:cond>
              </p:nextCondLst>
            </p:seq>
            <p:seq concurrent="1" nextAc="seek">
              <p:cTn id="1632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3" fill="hold">
                      <p:stCondLst>
                        <p:cond delay="0"/>
                      </p:stCondLst>
                      <p:childTnLst>
                        <p:par>
                          <p:cTn id="1634" fill="hold">
                            <p:stCondLst>
                              <p:cond delay="0"/>
                            </p:stCondLst>
                            <p:childTnLst>
                              <p:par>
                                <p:cTn id="16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seq concurrent="1" nextAc="seek">
              <p:cTn id="1707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8" fill="hold">
                      <p:stCondLst>
                        <p:cond delay="0"/>
                      </p:stCondLst>
                      <p:childTnLst>
                        <p:par>
                          <p:cTn id="1709" fill="hold">
                            <p:stCondLst>
                              <p:cond delay="0"/>
                            </p:stCondLst>
                            <p:childTnLst>
                              <p:par>
                                <p:cTn id="17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4" dur="900" decel="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0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3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6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9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2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5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8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1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4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0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3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6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9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2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5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8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1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4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5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3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3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6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5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8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3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4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0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6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9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5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8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0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3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6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9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2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5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8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1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4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7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0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3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6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9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2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5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8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1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4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7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3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6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9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2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5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8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1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3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4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0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3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6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9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2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5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8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1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3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4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7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0" dur="7267" fill="hold"/>
                                        <p:tgtEl>
                                          <p:spTgt spid="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1991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2" fill="hold">
                      <p:stCondLst>
                        <p:cond delay="0"/>
                      </p:stCondLst>
                      <p:childTnLst>
                        <p:par>
                          <p:cTn id="1993" fill="hold">
                            <p:stCondLst>
                              <p:cond delay="0"/>
                            </p:stCondLst>
                            <p:childTnLst>
                              <p:par>
                                <p:cTn id="199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6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8" dur="900" decel="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0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0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0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9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2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2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28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4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0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3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6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9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2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4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0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3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6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9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5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8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1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4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7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0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3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6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9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12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15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18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1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4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7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0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3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6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9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4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45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54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57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0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3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6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9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72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75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78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1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4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7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0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3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6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9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02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05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08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1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4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7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0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3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6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9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32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35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38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1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4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50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53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56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59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2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5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8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1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74" dur="7267" fill="hold"/>
                                        <p:tgtEl>
                                          <p:spTgt spid="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2275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6" fill="hold">
                      <p:stCondLst>
                        <p:cond delay="0"/>
                      </p:stCondLst>
                      <p:childTnLst>
                        <p:par>
                          <p:cTn id="2277" fill="hold">
                            <p:stCondLst>
                              <p:cond delay="0"/>
                            </p:stCondLst>
                            <p:childTnLst>
                              <p:par>
                                <p:cTn id="22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2" dur="900" decel="100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85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88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91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94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9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3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6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12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15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18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21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2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2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6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9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5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8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51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5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5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0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3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9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72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75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78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1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4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7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0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3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6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9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02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05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08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11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14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17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0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3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6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9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38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41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44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47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50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53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56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59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2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5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8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71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74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77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80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83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86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89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92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95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98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01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04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07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10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1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16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19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22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25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28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31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34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37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40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43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46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49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52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55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58" dur="7267" fill="hold"/>
                                        <p:tgtEl>
                                          <p:spTgt spid="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2559" restart="whenNotActive" fill="hold" evtFilter="cancelBubble" nodeType="interactiveSeq">
                <p:stCondLst>
                  <p:cond evt="onClick" delay="0">
                    <p:tgtEl>
                      <p:spTgt spid="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0" fill="hold">
                      <p:stCondLst>
                        <p:cond delay="0"/>
                      </p:stCondLst>
                      <p:childTnLst>
                        <p:par>
                          <p:cTn id="2561" fill="hold">
                            <p:stCondLst>
                              <p:cond delay="0"/>
                            </p:stCondLst>
                            <p:childTnLst>
                              <p:par>
                                <p:cTn id="256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3" dur="2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4" dur="200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5" dur="200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7"/>
                  </p:tgtEl>
                </p:cond>
              </p:nextCondLst>
            </p:seq>
            <p:seq concurrent="1" nextAc="seek">
              <p:cTn id="2567" restart="whenNotActive" fill="hold" evtFilter="cancelBubble" nodeType="interactiveSeq">
                <p:stCondLst>
                  <p:cond evt="onClick" delay="0">
                    <p:tgtEl>
                      <p:spTgt spid="6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8" fill="hold">
                      <p:stCondLst>
                        <p:cond delay="0"/>
                      </p:stCondLst>
                      <p:childTnLst>
                        <p:par>
                          <p:cTn id="2569" fill="hold">
                            <p:stCondLst>
                              <p:cond delay="0"/>
                            </p:stCondLst>
                            <p:childTnLst>
                              <p:par>
                                <p:cTn id="257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1" dur="2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2" dur="20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3" dur="20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"/>
                  </p:tgtEl>
                </p:cond>
              </p:nextCondLst>
            </p:seq>
            <p:seq concurrent="1" nextAc="seek">
              <p:cTn id="2575" restart="whenNotActive" fill="hold" evtFilter="cancelBubble" nodeType="interactiveSeq">
                <p:stCondLst>
                  <p:cond evt="onClick" delay="0">
                    <p:tgtEl>
                      <p:spTgt spid="6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6" fill="hold">
                      <p:stCondLst>
                        <p:cond delay="0"/>
                      </p:stCondLst>
                      <p:childTnLst>
                        <p:par>
                          <p:cTn id="2577" fill="hold">
                            <p:stCondLst>
                              <p:cond delay="0"/>
                            </p:stCondLst>
                            <p:childTnLst>
                              <p:par>
                                <p:cTn id="257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9" dur="2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0" dur="20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1" dur="20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1"/>
                  </p:tgtEl>
                </p:cond>
              </p:nextCondLst>
            </p:seq>
            <p:seq concurrent="1" nextAc="seek">
              <p:cTn id="2583" restart="whenNotActive" fill="hold" evtFilter="cancelBubble" nodeType="interactiveSeq">
                <p:stCondLst>
                  <p:cond evt="onClick" delay="0">
                    <p:tgtEl>
                      <p:spTgt spid="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4" fill="hold">
                      <p:stCondLst>
                        <p:cond delay="0"/>
                      </p:stCondLst>
                      <p:childTnLst>
                        <p:par>
                          <p:cTn id="2585" fill="hold">
                            <p:stCondLst>
                              <p:cond delay="0"/>
                            </p:stCondLst>
                            <p:childTnLst>
                              <p:par>
                                <p:cTn id="25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7" dur="2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8" dur="20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9" dur="20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8"/>
                  </p:tgtEl>
                </p:cond>
              </p:nextCondLst>
            </p:seq>
            <p:seq concurrent="1" nextAc="seek">
              <p:cTn id="2591" restart="whenNotActive" fill="hold" evtFilter="cancelBubble" nodeType="interactiveSeq">
                <p:stCondLst>
                  <p:cond evt="onClick" delay="0">
                    <p:tgtEl>
                      <p:spTgt spid="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2" fill="hold">
                      <p:stCondLst>
                        <p:cond delay="0"/>
                      </p:stCondLst>
                      <p:childTnLst>
                        <p:par>
                          <p:cTn id="2593" fill="hold">
                            <p:stCondLst>
                              <p:cond delay="0"/>
                            </p:stCondLst>
                            <p:childTnLst>
                              <p:par>
                                <p:cTn id="259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5" dur="2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6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7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5"/>
                  </p:tgtEl>
                </p:cond>
              </p:nextCondLst>
            </p:seq>
            <p:seq concurrent="1" nextAc="seek">
              <p:cTn id="2599" restart="whenNotActive" fill="hold" evtFilter="cancelBubble" nodeType="interactiveSeq">
                <p:stCondLst>
                  <p:cond evt="onClick" delay="0">
                    <p:tgtEl>
                      <p:spTgt spid="5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0" fill="hold">
                      <p:stCondLst>
                        <p:cond delay="0"/>
                      </p:stCondLst>
                      <p:childTnLst>
                        <p:par>
                          <p:cTn id="2601" fill="hold">
                            <p:stCondLst>
                              <p:cond delay="0"/>
                            </p:stCondLst>
                            <p:childTnLst>
                              <p:par>
                                <p:cTn id="260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3" dur="2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4" dur="2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5" dur="2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2"/>
                  </p:tgtEl>
                </p:cond>
              </p:nextCondLst>
            </p:seq>
            <p:seq concurrent="1" nextAc="seek">
              <p:cTn id="2607" restart="whenNotActive" fill="hold" evtFilter="cancelBubble" nodeType="interactiveSeq">
                <p:stCondLst>
                  <p:cond evt="onClick" delay="0">
                    <p:tgtEl>
                      <p:spTgt spid="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8" fill="hold">
                      <p:stCondLst>
                        <p:cond delay="0"/>
                      </p:stCondLst>
                      <p:childTnLst>
                        <p:par>
                          <p:cTn id="2609" fill="hold">
                            <p:stCondLst>
                              <p:cond delay="0"/>
                            </p:stCondLst>
                            <p:childTnLst>
                              <p:par>
                                <p:cTn id="26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1" dur="2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2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3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9"/>
                  </p:tgtEl>
                </p:cond>
              </p:nextCondLst>
            </p:seq>
            <p:seq concurrent="1" nextAc="seek">
              <p:cTn id="2615" restart="whenNotActive" fill="hold" evtFilter="cancelBubble" nodeType="interactiveSeq">
                <p:stCondLst>
                  <p:cond evt="onClick" delay="0">
                    <p:tgtEl>
                      <p:spTgt spid="5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6" fill="hold">
                      <p:stCondLst>
                        <p:cond delay="0"/>
                      </p:stCondLst>
                      <p:childTnLst>
                        <p:par>
                          <p:cTn id="2617" fill="hold">
                            <p:stCondLst>
                              <p:cond delay="0"/>
                            </p:stCondLst>
                            <p:childTnLst>
                              <p:par>
                                <p:cTn id="26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9" dur="2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0" dur="20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1" dur="20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6"/>
                  </p:tgtEl>
                </p:cond>
              </p:nextCondLst>
            </p:seq>
            <p:seq concurrent="1" nextAc="seek">
              <p:cTn id="2623" restart="whenNotActive" fill="hold" evtFilter="cancelBubble" nodeType="interactiveSeq">
                <p:stCondLst>
                  <p:cond evt="onClick" delay="0">
                    <p:tgtEl>
                      <p:spTgt spid="5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4" fill="hold">
                      <p:stCondLst>
                        <p:cond delay="0"/>
                      </p:stCondLst>
                      <p:childTnLst>
                        <p:par>
                          <p:cTn id="2625" fill="hold">
                            <p:stCondLst>
                              <p:cond delay="0"/>
                            </p:stCondLst>
                            <p:childTnLst>
                              <p:par>
                                <p:cTn id="262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7" dur="2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8" dur="200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9" dur="200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"/>
                  </p:tgtEl>
                </p:cond>
              </p:nextCondLst>
            </p:seq>
            <p:seq concurrent="1" nextAc="seek">
              <p:cTn id="2631" restart="whenNotActive" fill="hold" evtFilter="cancelBubble" nodeType="interactiveSeq">
                <p:stCondLst>
                  <p:cond evt="onClick" delay="0">
                    <p:tgtEl>
                      <p:spTgt spid="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2" fill="hold">
                      <p:stCondLst>
                        <p:cond delay="0"/>
                      </p:stCondLst>
                      <p:childTnLst>
                        <p:par>
                          <p:cTn id="2633" fill="hold">
                            <p:stCondLst>
                              <p:cond delay="0"/>
                            </p:stCondLst>
                            <p:childTnLst>
                              <p:par>
                                <p:cTn id="26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5" dur="2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6" dur="200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7" dur="200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0"/>
                  </p:tgtEl>
                </p:cond>
              </p:nextCondLst>
            </p:seq>
            <p:seq concurrent="1" nextAc="seek">
              <p:cTn id="2639" restart="whenNotActive" fill="hold" evtFilter="cancelBubble" nodeType="interactiveSeq">
                <p:stCondLst>
                  <p:cond evt="onClick" delay="0">
                    <p:tgtEl>
                      <p:spTgt spid="5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0" fill="hold">
                      <p:stCondLst>
                        <p:cond delay="0"/>
                      </p:stCondLst>
                      <p:childTnLst>
                        <p:par>
                          <p:cTn id="2641" fill="hold">
                            <p:stCondLst>
                              <p:cond delay="0"/>
                            </p:stCondLst>
                            <p:childTnLst>
                              <p:par>
                                <p:cTn id="264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3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4" dur="200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5" dur="200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7"/>
                  </p:tgtEl>
                </p:cond>
              </p:nextCondLst>
            </p:seq>
            <p:seq concurrent="1" nextAc="seek">
              <p:cTn id="2647" restart="whenNotActive" fill="hold" evtFilter="cancelBubble" nodeType="interactiveSeq">
                <p:stCondLst>
                  <p:cond evt="onClick" delay="0">
                    <p:tgtEl>
                      <p:spTgt spid="5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8" fill="hold">
                      <p:stCondLst>
                        <p:cond delay="0"/>
                      </p:stCondLst>
                      <p:childTnLst>
                        <p:par>
                          <p:cTn id="2649" fill="hold">
                            <p:stCondLst>
                              <p:cond delay="0"/>
                            </p:stCondLst>
                            <p:childTnLst>
                              <p:par>
                                <p:cTn id="265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1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2" dur="20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3" dur="20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4"/>
                  </p:tgtEl>
                </p:cond>
              </p:nextCondLst>
            </p:seq>
            <p:seq concurrent="1" nextAc="seek">
              <p:cTn id="2655" restart="whenNotActive" fill="hold" evtFilter="cancelBubble" nodeType="interactiveSeq">
                <p:stCondLst>
                  <p:cond evt="onClick" delay="0">
                    <p:tgtEl>
                      <p:spTgt spid="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6" fill="hold">
                      <p:stCondLst>
                        <p:cond delay="0"/>
                      </p:stCondLst>
                      <p:childTnLst>
                        <p:par>
                          <p:cTn id="2657" fill="hold">
                            <p:stCondLst>
                              <p:cond delay="0"/>
                            </p:stCondLst>
                            <p:childTnLst>
                              <p:par>
                                <p:cTn id="265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9" dur="2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0" dur="200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1" dur="200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1"/>
                  </p:tgtEl>
                </p:cond>
              </p:nextCondLst>
            </p:seq>
            <p:seq concurrent="1" nextAc="seek">
              <p:cTn id="2663" restart="whenNotActive" fill="hold" evtFilter="cancelBubble" nodeType="interactiveSeq">
                <p:stCondLst>
                  <p:cond evt="onClick" delay="0">
                    <p:tgtEl>
                      <p:spTgt spid="5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4" fill="hold">
                      <p:stCondLst>
                        <p:cond delay="0"/>
                      </p:stCondLst>
                      <p:childTnLst>
                        <p:par>
                          <p:cTn id="2665" fill="hold">
                            <p:stCondLst>
                              <p:cond delay="0"/>
                            </p:stCondLst>
                            <p:childTnLst>
                              <p:par>
                                <p:cTn id="266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7" dur="2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8" dur="20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9" dur="20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8"/>
                  </p:tgtEl>
                </p:cond>
              </p:nextCondLst>
            </p:seq>
            <p:seq concurrent="1" nextAc="seek">
              <p:cTn id="2671" restart="whenNotActive" fill="hold" evtFilter="cancelBubble" nodeType="interactiveSeq">
                <p:stCondLst>
                  <p:cond evt="onClick" delay="0">
                    <p:tgtEl>
                      <p:spTgt spid="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2" fill="hold">
                      <p:stCondLst>
                        <p:cond delay="0"/>
                      </p:stCondLst>
                      <p:childTnLst>
                        <p:par>
                          <p:cTn id="2673" fill="hold">
                            <p:stCondLst>
                              <p:cond delay="0"/>
                            </p:stCondLst>
                            <p:childTnLst>
                              <p:par>
                                <p:cTn id="267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5" dur="2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6" dur="200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7" dur="200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"/>
                  </p:tgtEl>
                </p:cond>
              </p:nextCondLst>
            </p:seq>
            <p:seq concurrent="1" nextAc="seek">
              <p:cTn id="2679" restart="whenNotActive" fill="hold" evtFilter="cancelBubble" nodeType="interactiveSeq">
                <p:stCondLst>
                  <p:cond evt="onClick" delay="0">
                    <p:tgtEl>
                      <p:spTgt spid="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0" fill="hold">
                      <p:stCondLst>
                        <p:cond delay="0"/>
                      </p:stCondLst>
                      <p:childTnLst>
                        <p:par>
                          <p:cTn id="2681" fill="hold">
                            <p:stCondLst>
                              <p:cond delay="0"/>
                            </p:stCondLst>
                            <p:childTnLst>
                              <p:par>
                                <p:cTn id="268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3" dur="2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4" dur="2000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5" dur="2000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2"/>
                  </p:tgtEl>
                </p:cond>
              </p:nextCondLst>
            </p:seq>
            <p:seq concurrent="1" nextAc="seek">
              <p:cTn id="2687" restart="whenNotActive" fill="hold" evtFilter="cancelBubble" nodeType="interactiveSeq">
                <p:stCondLst>
                  <p:cond evt="onClick" delay="0">
                    <p:tgtEl>
                      <p:spTgt spid="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8" fill="hold">
                      <p:stCondLst>
                        <p:cond delay="0"/>
                      </p:stCondLst>
                      <p:childTnLst>
                        <p:par>
                          <p:cTn id="2689" fill="hold">
                            <p:stCondLst>
                              <p:cond delay="0"/>
                            </p:stCondLst>
                            <p:childTnLst>
                              <p:par>
                                <p:cTn id="269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1" dur="2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2" dur="200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3" dur="200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9"/>
                  </p:tgtEl>
                </p:cond>
              </p:nextCondLst>
            </p:seq>
            <p:seq concurrent="1" nextAc="seek">
              <p:cTn id="2695" restart="whenNotActive" fill="hold" evtFilter="cancelBubble" nodeType="interactiveSeq">
                <p:stCondLst>
                  <p:cond evt="onClick" delay="0">
                    <p:tgtEl>
                      <p:spTgt spid="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6" fill="hold">
                      <p:stCondLst>
                        <p:cond delay="0"/>
                      </p:stCondLst>
                      <p:childTnLst>
                        <p:par>
                          <p:cTn id="2697" fill="hold">
                            <p:stCondLst>
                              <p:cond delay="0"/>
                            </p:stCondLst>
                            <p:childTnLst>
                              <p:par>
                                <p:cTn id="269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9" dur="2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0" dur="20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1" dur="20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6"/>
                  </p:tgtEl>
                </p:cond>
              </p:nextCondLst>
            </p:seq>
            <p:seq concurrent="1" nextAc="seek">
              <p:cTn id="2703" restart="whenNotActive" fill="hold" evtFilter="cancelBubble" nodeType="interactiveSeq">
                <p:stCondLst>
                  <p:cond evt="onClick" delay="0">
                    <p:tgtEl>
                      <p:spTgt spid="5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4" fill="hold">
                      <p:stCondLst>
                        <p:cond delay="0"/>
                      </p:stCondLst>
                      <p:childTnLst>
                        <p:par>
                          <p:cTn id="2705" fill="hold">
                            <p:stCondLst>
                              <p:cond delay="0"/>
                            </p:stCondLst>
                            <p:childTnLst>
                              <p:par>
                                <p:cTn id="270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7" dur="2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8" dur="20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9" dur="20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"/>
                  </p:tgtEl>
                </p:cond>
              </p:nextCondLst>
            </p:seq>
            <p:seq concurrent="1" nextAc="seek">
              <p:cTn id="2711" restart="whenNotActive" fill="hold" evtFilter="cancelBubble" nodeType="interactiveSeq">
                <p:stCondLst>
                  <p:cond evt="onClick" delay="0">
                    <p:tgtEl>
                      <p:spTgt spid="5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2" fill="hold">
                      <p:stCondLst>
                        <p:cond delay="0"/>
                      </p:stCondLst>
                      <p:childTnLst>
                        <p:par>
                          <p:cTn id="2713" fill="hold">
                            <p:stCondLst>
                              <p:cond delay="0"/>
                            </p:stCondLst>
                            <p:childTnLst>
                              <p:par>
                                <p:cTn id="27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5" dur="2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6" dur="20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7" dur="20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0"/>
                  </p:tgtEl>
                </p:cond>
              </p:nextCondLst>
            </p:seq>
            <p:seq concurrent="1" nextAc="seek">
              <p:cTn id="2719" restart="whenNotActive" fill="hold" evtFilter="cancelBubble" nodeType="interactiveSeq">
                <p:stCondLst>
                  <p:cond evt="onClick" delay="0">
                    <p:tgtEl>
                      <p:spTgt spid="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0" fill="hold">
                      <p:stCondLst>
                        <p:cond delay="0"/>
                      </p:stCondLst>
                      <p:childTnLst>
                        <p:par>
                          <p:cTn id="2721" fill="hold">
                            <p:stCondLst>
                              <p:cond delay="0"/>
                            </p:stCondLst>
                            <p:childTnLst>
                              <p:par>
                                <p:cTn id="272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3" dur="2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4" dur="2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5" dur="2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28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31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34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3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40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43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"/>
                  </p:tgtEl>
                </p:cond>
              </p:nextCondLst>
            </p:seq>
            <p:seq concurrent="1" nextAc="seek">
              <p:cTn id="2745" restart="whenNotActive" fill="hold" evtFilter="cancelBubble" nodeType="interactiveSeq">
                <p:stCondLst>
                  <p:cond evt="onClick" delay="0">
                    <p:tgtEl>
                      <p:spTgt spid="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6" fill="hold">
                      <p:stCondLst>
                        <p:cond delay="0"/>
                      </p:stCondLst>
                      <p:childTnLst>
                        <p:par>
                          <p:cTn id="2747" fill="hold">
                            <p:stCondLst>
                              <p:cond delay="0"/>
                            </p:stCondLst>
                            <p:childTnLst>
                              <p:par>
                                <p:cTn id="27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4"/>
                  </p:tgtEl>
                </p:cond>
              </p:nextCondLst>
            </p:seq>
            <p:seq concurrent="1" nextAc="seek">
              <p:cTn id="2796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7" fill="hold">
                      <p:stCondLst>
                        <p:cond delay="0"/>
                      </p:stCondLst>
                      <p:childTnLst>
                        <p:par>
                          <p:cTn id="2798" fill="hold">
                            <p:stCondLst>
                              <p:cond delay="0"/>
                            </p:stCondLst>
                            <p:childTnLst>
                              <p:par>
                                <p:cTn id="27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2921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2" fill="hold">
                      <p:stCondLst>
                        <p:cond delay="0"/>
                      </p:stCondLst>
                      <p:childTnLst>
                        <p:par>
                          <p:cTn id="2923" fill="hold">
                            <p:stCondLst>
                              <p:cond delay="0"/>
                            </p:stCondLst>
                            <p:childTnLst>
                              <p:par>
                                <p:cTn id="29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3120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1" fill="hold">
                      <p:stCondLst>
                        <p:cond delay="0"/>
                      </p:stCondLst>
                      <p:childTnLst>
                        <p:par>
                          <p:cTn id="3122" fill="hold">
                            <p:stCondLst>
                              <p:cond delay="0"/>
                            </p:stCondLst>
                            <p:childTnLst>
                              <p:par>
                                <p:cTn id="312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audio>
              <p:cMediaNode vol="80000">
                <p:cTn id="33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4"/>
                </p:tgtEl>
              </p:cMediaNode>
            </p:audio>
            <p:seq concurrent="1" nextAc="seek">
              <p:cTn id="3394" restart="whenNotActive" fill="hold" evtFilter="cancelBubble" nodeType="interactiveSeq">
                <p:stCondLst>
                  <p:cond evt="onClick" delay="0">
                    <p:tgtEl>
                      <p:spTgt spid="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5" fill="hold">
                      <p:stCondLst>
                        <p:cond delay="0"/>
                      </p:stCondLst>
                      <p:childTnLst>
                        <p:par>
                          <p:cTn id="3396" fill="hold">
                            <p:stCondLst>
                              <p:cond delay="0"/>
                            </p:stCondLst>
                            <p:childTnLst>
                              <p:par>
                                <p:cTn id="3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4"/>
                  </p:tgtEl>
                </p:cond>
              </p:nextCondLst>
            </p:seq>
            <p:seq concurrent="1" nextAc="seek">
              <p:cTn id="3401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2" fill="hold">
                      <p:stCondLst>
                        <p:cond delay="0"/>
                      </p:stCondLst>
                      <p:childTnLst>
                        <p:par>
                          <p:cTn id="3403" fill="hold">
                            <p:stCondLst>
                              <p:cond delay="0"/>
                            </p:stCondLst>
                            <p:childTnLst>
                              <p:par>
                                <p:cTn id="34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3408" restart="whenNotActive" fill="hold" evtFilter="cancelBubble" nodeType="interactiveSeq">
                <p:stCondLst>
                  <p:cond evt="onClick" delay="0">
                    <p:tgtEl>
                      <p:spTgt spid="4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9" fill="hold">
                      <p:stCondLst>
                        <p:cond delay="0"/>
                      </p:stCondLst>
                      <p:childTnLst>
                        <p:par>
                          <p:cTn id="3410" fill="hold">
                            <p:stCondLst>
                              <p:cond delay="0"/>
                            </p:stCondLst>
                            <p:childTnLst>
                              <p:par>
                                <p:cTn id="34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6"/>
                  </p:tgtEl>
                </p:cond>
              </p:nextCondLst>
            </p:seq>
            <p:seq concurrent="1" nextAc="seek">
              <p:cTn id="3415" restart="whenNotActive" fill="hold" evtFilter="cancelBubble" nodeType="interactiveSeq">
                <p:stCondLst>
                  <p:cond evt="onClick" delay="0">
                    <p:tgtEl>
                      <p:spTgt spid="4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6" fill="hold">
                      <p:stCondLst>
                        <p:cond delay="0"/>
                      </p:stCondLst>
                      <p:childTnLst>
                        <p:par>
                          <p:cTn id="3417" fill="hold">
                            <p:stCondLst>
                              <p:cond delay="0"/>
                            </p:stCondLst>
                            <p:childTnLst>
                              <p:par>
                                <p:cTn id="34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7"/>
                  </p:tgtEl>
                </p:cond>
              </p:nextCondLst>
            </p:seq>
            <p:seq concurrent="1" nextAc="seek">
              <p:cTn id="3422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3" fill="hold">
                      <p:stCondLst>
                        <p:cond delay="0"/>
                      </p:stCondLst>
                      <p:childTnLst>
                        <p:par>
                          <p:cTn id="3424" fill="hold">
                            <p:stCondLst>
                              <p:cond delay="0"/>
                            </p:stCondLst>
                            <p:childTnLst>
                              <p:par>
                                <p:cTn id="3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3429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0" fill="hold">
                      <p:stCondLst>
                        <p:cond delay="0"/>
                      </p:stCondLst>
                      <p:childTnLst>
                        <p:par>
                          <p:cTn id="3431" fill="hold">
                            <p:stCondLst>
                              <p:cond delay="0"/>
                            </p:stCondLst>
                            <p:childTnLst>
                              <p:par>
                                <p:cTn id="34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3436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7" fill="hold">
                      <p:stCondLst>
                        <p:cond delay="0"/>
                      </p:stCondLst>
                      <p:childTnLst>
                        <p:par>
                          <p:cTn id="3438" fill="hold">
                            <p:stCondLst>
                              <p:cond delay="0"/>
                            </p:stCondLst>
                            <p:childTnLst>
                              <p:par>
                                <p:cTn id="34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3443" restart="whenNotActive" fill="hold" evtFilter="cancelBubble" nodeType="interactiveSeq">
                <p:stCondLst>
                  <p:cond evt="onClick" delay="0">
                    <p:tgtEl>
                      <p:spTgt spid="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4" fill="hold">
                      <p:stCondLst>
                        <p:cond delay="0"/>
                      </p:stCondLst>
                      <p:childTnLst>
                        <p:par>
                          <p:cTn id="3445" fill="hold">
                            <p:stCondLst>
                              <p:cond delay="0"/>
                            </p:stCondLst>
                            <p:childTnLst>
                              <p:par>
                                <p:cTn id="34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214" grpId="0" animBg="1"/>
      <p:bldP spid="214" grpId="1" animBg="1"/>
      <p:bldP spid="214" grpId="2" animBg="1"/>
      <p:bldP spid="214" grpId="3" animBg="1"/>
      <p:bldP spid="214" grpId="4" animBg="1"/>
      <p:bldP spid="188" grpId="0"/>
      <p:bldP spid="188" grpId="1"/>
      <p:bldP spid="188" grpId="2"/>
      <p:bldP spid="188" grpId="3"/>
      <p:bldP spid="188" grpId="4"/>
      <p:bldP spid="192" grpId="0"/>
      <p:bldP spid="192" grpId="1"/>
      <p:bldP spid="192" grpId="2"/>
      <p:bldP spid="192" grpId="3"/>
      <p:bldP spid="192" grpId="4"/>
      <p:bldP spid="194" grpId="0"/>
      <p:bldP spid="194" grpId="1"/>
      <p:bldP spid="194" grpId="2"/>
      <p:bldP spid="194" grpId="3"/>
      <p:bldP spid="194" grpId="4"/>
      <p:bldP spid="193" grpId="0"/>
      <p:bldP spid="193" grpId="1"/>
      <p:bldP spid="193" grpId="2"/>
      <p:bldP spid="193" grpId="3"/>
      <p:bldP spid="193" grpId="4"/>
      <p:bldP spid="210" grpId="0" animBg="1"/>
      <p:bldP spid="210" grpId="1" animBg="1"/>
      <p:bldP spid="210" grpId="2" animBg="1"/>
      <p:bldP spid="210" grpId="3" animBg="1"/>
      <p:bldP spid="210" grpId="4" animBg="1"/>
      <p:bldP spid="246" grpId="0" animBg="1"/>
      <p:bldP spid="246" grpId="1" animBg="1"/>
      <p:bldP spid="246" grpId="2" animBg="1"/>
      <p:bldP spid="246" grpId="3" animBg="1"/>
      <p:bldP spid="247" grpId="0" animBg="1"/>
      <p:bldP spid="247" grpId="1" animBg="1"/>
      <p:bldP spid="247" grpId="2" animBg="1"/>
      <p:bldP spid="247" grpId="3" animBg="1"/>
      <p:bldP spid="248" grpId="0" animBg="1"/>
      <p:bldP spid="248" grpId="1" animBg="1"/>
      <p:bldP spid="248" grpId="2" animBg="1"/>
      <p:bldP spid="248" grpId="3" animBg="1"/>
      <p:bldP spid="249" grpId="0" animBg="1"/>
      <p:bldP spid="249" grpId="1" animBg="1"/>
      <p:bldP spid="249" grpId="2" animBg="1"/>
      <p:bldP spid="249" grpId="3" animBg="1"/>
      <p:bldP spid="242" grpId="0" animBg="1"/>
      <p:bldP spid="242" grpId="1" animBg="1"/>
      <p:bldP spid="242" grpId="2" animBg="1"/>
      <p:bldP spid="242" grpId="3" animBg="1"/>
      <p:bldP spid="243" grpId="0" animBg="1"/>
      <p:bldP spid="243" grpId="1" animBg="1"/>
      <p:bldP spid="243" grpId="2" animBg="1"/>
      <p:bldP spid="243" grpId="3" animBg="1"/>
      <p:bldP spid="244" grpId="0" animBg="1"/>
      <p:bldP spid="244" grpId="1" animBg="1"/>
      <p:bldP spid="244" grpId="2" animBg="1"/>
      <p:bldP spid="244" grpId="3" animBg="1"/>
      <p:bldP spid="245" grpId="0" animBg="1"/>
      <p:bldP spid="245" grpId="1" animBg="1"/>
      <p:bldP spid="245" grpId="2" animBg="1"/>
      <p:bldP spid="245" grpId="3" animBg="1"/>
      <p:bldP spid="275" grpId="0" animBg="1"/>
      <p:bldP spid="275" grpId="1" animBg="1"/>
      <p:bldP spid="275" grpId="2" animBg="1"/>
      <p:bldP spid="275" grpId="3" animBg="1"/>
      <p:bldP spid="350" grpId="0" animBg="1"/>
      <p:bldP spid="350" grpId="1" animBg="1"/>
      <p:bldP spid="350" grpId="2" animBg="1"/>
      <p:bldP spid="350" grpId="3" animBg="1"/>
      <p:bldP spid="350" grpId="4" animBg="1"/>
      <p:bldP spid="351" grpId="0" animBg="1"/>
      <p:bldP spid="351" grpId="1" animBg="1"/>
      <p:bldP spid="351" grpId="2" animBg="1"/>
      <p:bldP spid="351" grpId="3" animBg="1"/>
      <p:bldP spid="352" grpId="0" animBg="1"/>
      <p:bldP spid="352" grpId="1" animBg="1"/>
      <p:bldP spid="352" grpId="2" animBg="1"/>
      <p:bldP spid="352" grpId="3" animBg="1"/>
      <p:bldP spid="353" grpId="0" animBg="1"/>
      <p:bldP spid="353" grpId="1" animBg="1"/>
      <p:bldP spid="353" grpId="2" animBg="1"/>
      <p:bldP spid="353" grpId="3" animBg="1"/>
      <p:bldP spid="354" grpId="0" animBg="1"/>
      <p:bldP spid="354" grpId="1" animBg="1"/>
      <p:bldP spid="354" grpId="2" animBg="1"/>
      <p:bldP spid="354" grpId="3" animBg="1"/>
      <p:bldP spid="355" grpId="0" animBg="1"/>
      <p:bldP spid="355" grpId="1" animBg="1"/>
      <p:bldP spid="355" grpId="2" animBg="1"/>
      <p:bldP spid="355" grpId="3" animBg="1"/>
      <p:bldP spid="356" grpId="0" animBg="1"/>
      <p:bldP spid="356" grpId="1" animBg="1"/>
      <p:bldP spid="356" grpId="2" animBg="1"/>
      <p:bldP spid="356" grpId="3" animBg="1"/>
      <p:bldP spid="357" grpId="0" animBg="1"/>
      <p:bldP spid="357" grpId="1" animBg="1"/>
      <p:bldP spid="357" grpId="2" animBg="1"/>
      <p:bldP spid="357" grpId="3" animBg="1"/>
      <p:bldP spid="358" grpId="0" animBg="1"/>
      <p:bldP spid="358" grpId="1" animBg="1"/>
      <p:bldP spid="358" grpId="2" animBg="1"/>
      <p:bldP spid="358" grpId="3" animBg="1"/>
      <p:bldP spid="359" grpId="0" animBg="1"/>
      <p:bldP spid="359" grpId="1" animBg="1"/>
      <p:bldP spid="359" grpId="2" animBg="1"/>
      <p:bldP spid="359" grpId="3" animBg="1"/>
      <p:bldP spid="360" grpId="0" animBg="1"/>
      <p:bldP spid="360" grpId="1" animBg="1"/>
      <p:bldP spid="360" grpId="2" animBg="1"/>
      <p:bldP spid="360" grpId="3" animBg="1"/>
      <p:bldP spid="360" grpId="4" animBg="1"/>
      <p:bldP spid="361" grpId="0" animBg="1"/>
      <p:bldP spid="361" grpId="1" animBg="1"/>
      <p:bldP spid="361" grpId="2" animBg="1"/>
      <p:bldP spid="361" grpId="3" animBg="1"/>
      <p:bldP spid="362" grpId="0" animBg="1"/>
      <p:bldP spid="362" grpId="1" animBg="1"/>
      <p:bldP spid="362" grpId="2" animBg="1"/>
      <p:bldP spid="362" grpId="3" animBg="1"/>
      <p:bldP spid="363" grpId="0" animBg="1"/>
      <p:bldP spid="363" grpId="1" animBg="1"/>
      <p:bldP spid="363" grpId="2" animBg="1"/>
      <p:bldP spid="363" grpId="3" animBg="1"/>
      <p:bldP spid="364" grpId="0" animBg="1"/>
      <p:bldP spid="364" grpId="1" animBg="1"/>
      <p:bldP spid="364" grpId="2" animBg="1"/>
      <p:bldP spid="364" grpId="3" animBg="1"/>
      <p:bldP spid="365" grpId="0" animBg="1"/>
      <p:bldP spid="365" grpId="1" animBg="1"/>
      <p:bldP spid="365" grpId="2" animBg="1"/>
      <p:bldP spid="365" grpId="3" animBg="1"/>
      <p:bldP spid="366" grpId="0" animBg="1"/>
      <p:bldP spid="366" grpId="1" animBg="1"/>
      <p:bldP spid="366" grpId="2" animBg="1"/>
      <p:bldP spid="366" grpId="3" animBg="1"/>
      <p:bldP spid="367" grpId="0" animBg="1"/>
      <p:bldP spid="367" grpId="1" animBg="1"/>
      <p:bldP spid="367" grpId="2" animBg="1"/>
      <p:bldP spid="367" grpId="3" animBg="1"/>
      <p:bldP spid="368" grpId="0" animBg="1"/>
      <p:bldP spid="368" grpId="1" animBg="1"/>
      <p:bldP spid="368" grpId="2" animBg="1"/>
      <p:bldP spid="368" grpId="3" animBg="1"/>
      <p:bldP spid="369" grpId="0" animBg="1"/>
      <p:bldP spid="369" grpId="1" animBg="1"/>
      <p:bldP spid="369" grpId="2" animBg="1"/>
      <p:bldP spid="369" grpId="3" animBg="1"/>
      <p:bldP spid="370" grpId="0" animBg="1"/>
      <p:bldP spid="370" grpId="1" animBg="1"/>
      <p:bldP spid="370" grpId="2" animBg="1"/>
      <p:bldP spid="370" grpId="3" animBg="1"/>
      <p:bldP spid="370" grpId="4" animBg="1"/>
      <p:bldP spid="371" grpId="0" animBg="1"/>
      <p:bldP spid="371" grpId="1" animBg="1"/>
      <p:bldP spid="371" grpId="2" animBg="1"/>
      <p:bldP spid="371" grpId="3" animBg="1"/>
      <p:bldP spid="372" grpId="0" animBg="1"/>
      <p:bldP spid="372" grpId="1" animBg="1"/>
      <p:bldP spid="372" grpId="2" animBg="1"/>
      <p:bldP spid="372" grpId="3" animBg="1"/>
      <p:bldP spid="373" grpId="0" animBg="1"/>
      <p:bldP spid="373" grpId="1" animBg="1"/>
      <p:bldP spid="373" grpId="2" animBg="1"/>
      <p:bldP spid="373" grpId="3" animBg="1"/>
      <p:bldP spid="374" grpId="0" animBg="1"/>
      <p:bldP spid="374" grpId="1" animBg="1"/>
      <p:bldP spid="374" grpId="2" animBg="1"/>
      <p:bldP spid="374" grpId="3" animBg="1"/>
      <p:bldP spid="375" grpId="0" animBg="1"/>
      <p:bldP spid="375" grpId="1" animBg="1"/>
      <p:bldP spid="375" grpId="2" animBg="1"/>
      <p:bldP spid="375" grpId="3" animBg="1"/>
      <p:bldP spid="376" grpId="0" animBg="1"/>
      <p:bldP spid="376" grpId="1" animBg="1"/>
      <p:bldP spid="376" grpId="2" animBg="1"/>
      <p:bldP spid="376" grpId="3" animBg="1"/>
      <p:bldP spid="377" grpId="0" animBg="1"/>
      <p:bldP spid="377" grpId="1" animBg="1"/>
      <p:bldP spid="377" grpId="2" animBg="1"/>
      <p:bldP spid="377" grpId="3" animBg="1"/>
      <p:bldP spid="378" grpId="0" animBg="1"/>
      <p:bldP spid="378" grpId="1" animBg="1"/>
      <p:bldP spid="378" grpId="2" animBg="1"/>
      <p:bldP spid="378" grpId="3" animBg="1"/>
      <p:bldP spid="379" grpId="0" animBg="1"/>
      <p:bldP spid="379" grpId="1" animBg="1"/>
      <p:bldP spid="379" grpId="2" animBg="1"/>
      <p:bldP spid="379" grpId="3" animBg="1"/>
      <p:bldP spid="386" grpId="0" animBg="1"/>
      <p:bldP spid="386" grpId="1" animBg="1"/>
      <p:bldP spid="386" grpId="2" animBg="1"/>
      <p:bldP spid="387" grpId="0" animBg="1"/>
      <p:bldP spid="387" grpId="1" animBg="1"/>
      <p:bldP spid="387" grpId="2" animBg="1"/>
      <p:bldP spid="388" grpId="0" animBg="1"/>
      <p:bldP spid="388" grpId="1" animBg="1"/>
      <p:bldP spid="388" grpId="2" animBg="1"/>
      <p:bldP spid="389" grpId="0" animBg="1"/>
      <p:bldP spid="389" grpId="1" animBg="1"/>
      <p:bldP spid="389" grpId="2" animBg="1"/>
      <p:bldP spid="390" grpId="0" animBg="1"/>
      <p:bldP spid="390" grpId="1" animBg="1"/>
      <p:bldP spid="390" grpId="2" animBg="1"/>
      <p:bldP spid="391" grpId="0" animBg="1"/>
      <p:bldP spid="391" grpId="1" animBg="1"/>
      <p:bldP spid="391" grpId="2" animBg="1"/>
      <p:bldP spid="392" grpId="0" animBg="1"/>
      <p:bldP spid="392" grpId="1" animBg="1"/>
      <p:bldP spid="392" grpId="2" animBg="1"/>
      <p:bldP spid="393" grpId="0" animBg="1"/>
      <p:bldP spid="393" grpId="1" animBg="1"/>
      <p:bldP spid="393" grpId="2" animBg="1"/>
      <p:bldP spid="394" grpId="0" animBg="1"/>
      <p:bldP spid="394" grpId="1" animBg="1"/>
      <p:bldP spid="394" grpId="2" animBg="1"/>
      <p:bldP spid="396" grpId="0" animBg="1"/>
      <p:bldP spid="396" grpId="1" animBg="1"/>
      <p:bldP spid="396" grpId="2" animBg="1"/>
      <p:bldP spid="397" grpId="0" animBg="1"/>
      <p:bldP spid="397" grpId="1" animBg="1"/>
      <p:bldP spid="397" grpId="2" animBg="1"/>
      <p:bldP spid="398" grpId="0" animBg="1"/>
      <p:bldP spid="398" grpId="1" animBg="1"/>
      <p:bldP spid="398" grpId="2" animBg="1"/>
      <p:bldP spid="399" grpId="0" animBg="1"/>
      <p:bldP spid="399" grpId="1" animBg="1"/>
      <p:bldP spid="399" grpId="2" animBg="1"/>
      <p:bldP spid="400" grpId="0" animBg="1"/>
      <p:bldP spid="400" grpId="1" animBg="1"/>
      <p:bldP spid="400" grpId="2" animBg="1"/>
      <p:bldP spid="401" grpId="0" animBg="1"/>
      <p:bldP spid="401" grpId="1" animBg="1"/>
      <p:bldP spid="401" grpId="2" animBg="1"/>
      <p:bldP spid="402" grpId="0" animBg="1"/>
      <p:bldP spid="402" grpId="1" animBg="1"/>
      <p:bldP spid="402" grpId="2" animBg="1"/>
      <p:bldP spid="403" grpId="0" animBg="1"/>
      <p:bldP spid="403" grpId="1" animBg="1"/>
      <p:bldP spid="403" grpId="2" animBg="1"/>
      <p:bldP spid="404" grpId="0" animBg="1"/>
      <p:bldP spid="404" grpId="1" animBg="1"/>
      <p:bldP spid="404" grpId="2" animBg="1"/>
      <p:bldP spid="406" grpId="0" animBg="1"/>
      <p:bldP spid="406" grpId="1" animBg="1"/>
      <p:bldP spid="406" grpId="2" animBg="1"/>
      <p:bldP spid="407" grpId="0" animBg="1"/>
      <p:bldP spid="407" grpId="1" animBg="1"/>
      <p:bldP spid="407" grpId="2" animBg="1"/>
      <p:bldP spid="408" grpId="0" animBg="1"/>
      <p:bldP spid="408" grpId="1" animBg="1"/>
      <p:bldP spid="408" grpId="2" animBg="1"/>
      <p:bldP spid="409" grpId="0" animBg="1"/>
      <p:bldP spid="409" grpId="1" animBg="1"/>
      <p:bldP spid="409" grpId="2" animBg="1"/>
      <p:bldP spid="410" grpId="0" animBg="1"/>
      <p:bldP spid="410" grpId="1" animBg="1"/>
      <p:bldP spid="410" grpId="2" animBg="1"/>
      <p:bldP spid="411" grpId="0" animBg="1"/>
      <p:bldP spid="411" grpId="1" animBg="1"/>
      <p:bldP spid="411" grpId="2" animBg="1"/>
      <p:bldP spid="412" grpId="0" animBg="1"/>
      <p:bldP spid="412" grpId="1" animBg="1"/>
      <p:bldP spid="412" grpId="2" animBg="1"/>
      <p:bldP spid="413" grpId="0" animBg="1"/>
      <p:bldP spid="413" grpId="1" animBg="1"/>
      <p:bldP spid="413" grpId="2" animBg="1"/>
      <p:bldP spid="414" grpId="0" animBg="1"/>
      <p:bldP spid="414" grpId="1" animBg="1"/>
      <p:bldP spid="414" grpId="2" animBg="1"/>
      <p:bldP spid="416" grpId="0" animBg="1"/>
      <p:bldP spid="416" grpId="1" animBg="1"/>
      <p:bldP spid="416" grpId="2" animBg="1"/>
      <p:bldP spid="417" grpId="0" animBg="1"/>
      <p:bldP spid="417" grpId="1" animBg="1"/>
      <p:bldP spid="417" grpId="2" animBg="1"/>
      <p:bldP spid="418" grpId="0" animBg="1"/>
      <p:bldP spid="418" grpId="1" animBg="1"/>
      <p:bldP spid="418" grpId="2" animBg="1"/>
      <p:bldP spid="419" grpId="0" animBg="1"/>
      <p:bldP spid="419" grpId="1" animBg="1"/>
      <p:bldP spid="419" grpId="2" animBg="1"/>
      <p:bldP spid="420" grpId="0" animBg="1"/>
      <p:bldP spid="420" grpId="1" animBg="1"/>
      <p:bldP spid="420" grpId="2" animBg="1"/>
      <p:bldP spid="421" grpId="0" animBg="1"/>
      <p:bldP spid="421" grpId="1" animBg="1"/>
      <p:bldP spid="421" grpId="2" animBg="1"/>
      <p:bldP spid="422" grpId="0" animBg="1"/>
      <p:bldP spid="422" grpId="1" animBg="1"/>
      <p:bldP spid="422" grpId="2" animBg="1"/>
      <p:bldP spid="423" grpId="0" animBg="1"/>
      <p:bldP spid="423" grpId="1" animBg="1"/>
      <p:bldP spid="423" grpId="2" animBg="1"/>
      <p:bldP spid="424" grpId="0" animBg="1"/>
      <p:bldP spid="424" grpId="1" animBg="1"/>
      <p:bldP spid="424" grpId="2" animBg="1"/>
      <p:bldP spid="215" grpId="0" animBg="1"/>
      <p:bldP spid="215" grpId="1" animBg="1"/>
      <p:bldP spid="215" grpId="2" animBg="1"/>
      <p:bldP spid="215" grpId="3" animBg="1"/>
      <p:bldP spid="215" grpId="4" animBg="1"/>
      <p:bldP spid="218" grpId="0" animBg="1"/>
      <p:bldP spid="218" grpId="1" animBg="1"/>
      <p:bldP spid="218" grpId="2" animBg="1"/>
      <p:bldP spid="218" grpId="3" animBg="1"/>
      <p:bldP spid="218" grpId="4" animBg="1"/>
      <p:bldP spid="219" grpId="0" animBg="1"/>
      <p:bldP spid="219" grpId="1" animBg="1"/>
      <p:bldP spid="219" grpId="2" animBg="1"/>
      <p:bldP spid="219" grpId="3" animBg="1"/>
      <p:bldP spid="219" grpId="4" animBg="1"/>
      <p:bldP spid="219" grpId="5" animBg="1"/>
      <p:bldP spid="220" grpId="0" animBg="1"/>
      <p:bldP spid="220" grpId="1" animBg="1"/>
      <p:bldP spid="220" grpId="2" animBg="1"/>
      <p:bldP spid="220" grpId="3" animBg="1"/>
      <p:bldP spid="220" grpId="4" animBg="1"/>
      <p:bldP spid="220" grpId="5" animBg="1"/>
      <p:bldP spid="222" grpId="0" animBg="1"/>
      <p:bldP spid="222" grpId="1" animBg="1"/>
      <p:bldP spid="222" grpId="2" animBg="1"/>
      <p:bldP spid="222" grpId="3" animBg="1"/>
      <p:bldP spid="222" grpId="4" animBg="1"/>
      <p:bldP spid="222" grpId="5" animBg="1"/>
      <p:bldP spid="223" grpId="0" animBg="1"/>
      <p:bldP spid="223" grpId="1" animBg="1"/>
      <p:bldP spid="223" grpId="2" animBg="1"/>
      <p:bldP spid="223" grpId="3" animBg="1"/>
      <p:bldP spid="223" grpId="4" animBg="1"/>
      <p:bldP spid="223" grpId="5" animBg="1"/>
      <p:bldP spid="224" grpId="0" animBg="1"/>
      <p:bldP spid="224" grpId="1" animBg="1"/>
      <p:bldP spid="224" grpId="2" animBg="1"/>
      <p:bldP spid="224" grpId="3" animBg="1"/>
      <p:bldP spid="224" grpId="4" animBg="1"/>
      <p:bldP spid="224" grpId="5" animBg="1"/>
      <p:bldP spid="226" grpId="0" animBg="1"/>
      <p:bldP spid="226" grpId="1" animBg="1"/>
      <p:bldP spid="226" grpId="2" animBg="1"/>
      <p:bldP spid="226" grpId="3" animBg="1"/>
      <p:bldP spid="226" grpId="4" animBg="1"/>
      <p:bldP spid="226" grpId="5" animBg="1"/>
      <p:bldP spid="228" grpId="0" animBg="1"/>
      <p:bldP spid="228" grpId="1" animBg="1"/>
      <p:bldP spid="228" grpId="2" animBg="1"/>
      <p:bldP spid="228" grpId="3" animBg="1"/>
      <p:bldP spid="228" grpId="4" animBg="1"/>
      <p:bldP spid="228" grpId="5" animBg="1"/>
      <p:bldP spid="230" grpId="0" animBg="1"/>
      <p:bldP spid="230" grpId="1" animBg="1"/>
      <p:bldP spid="230" grpId="2" animBg="1"/>
      <p:bldP spid="230" grpId="3" animBg="1"/>
      <p:bldP spid="230" grpId="4" animBg="1"/>
      <p:bldP spid="230" grpId="5" animBg="1"/>
      <p:bldP spid="231" grpId="0" animBg="1"/>
      <p:bldP spid="231" grpId="1" animBg="1"/>
      <p:bldP spid="231" grpId="2" animBg="1"/>
      <p:bldP spid="231" grpId="3" animBg="1"/>
      <p:bldP spid="231" grpId="4" animBg="1"/>
      <p:bldP spid="231" grpId="5" animBg="1"/>
      <p:bldP spid="232" grpId="0" animBg="1"/>
      <p:bldP spid="232" grpId="1" animBg="1"/>
      <p:bldP spid="232" grpId="2" animBg="1"/>
      <p:bldP spid="232" grpId="3" animBg="1"/>
      <p:bldP spid="232" grpId="4" animBg="1"/>
      <p:bldP spid="233" grpId="0" animBg="1"/>
      <p:bldP spid="233" grpId="1" animBg="1"/>
      <p:bldP spid="233" grpId="2" animBg="1"/>
      <p:bldP spid="233" grpId="3" animBg="1"/>
      <p:bldP spid="233" grpId="4" animBg="1"/>
      <p:bldP spid="233" grpId="5" animBg="1"/>
      <p:bldP spid="234" grpId="0" animBg="1"/>
      <p:bldP spid="234" grpId="1" animBg="1"/>
      <p:bldP spid="234" grpId="2" animBg="1"/>
      <p:bldP spid="234" grpId="3" animBg="1"/>
      <p:bldP spid="234" grpId="4" animBg="1"/>
      <p:bldP spid="234" grpId="5" animBg="1"/>
      <p:bldP spid="235" grpId="0" animBg="1"/>
      <p:bldP spid="235" grpId="1" animBg="1"/>
      <p:bldP spid="235" grpId="2" animBg="1"/>
      <p:bldP spid="235" grpId="3" animBg="1"/>
      <p:bldP spid="235" grpId="4" animBg="1"/>
      <p:bldP spid="235" grpId="5" animBg="1"/>
      <p:bldP spid="238" grpId="0" animBg="1"/>
      <p:bldP spid="238" grpId="1" animBg="1"/>
      <p:bldP spid="238" grpId="2" animBg="1"/>
      <p:bldP spid="238" grpId="3" animBg="1"/>
      <p:bldP spid="238" grpId="4" animBg="1"/>
      <p:bldP spid="238" grpId="5" animBg="1"/>
      <p:bldP spid="239" grpId="0" animBg="1"/>
      <p:bldP spid="239" grpId="1" animBg="1"/>
      <p:bldP spid="239" grpId="2" animBg="1"/>
      <p:bldP spid="239" grpId="3" animBg="1"/>
      <p:bldP spid="239" grpId="4" animBg="1"/>
      <p:bldP spid="239" grpId="5" animBg="1"/>
      <p:bldP spid="240" grpId="0" animBg="1"/>
      <p:bldP spid="240" grpId="1" animBg="1"/>
      <p:bldP spid="240" grpId="2" animBg="1"/>
      <p:bldP spid="240" grpId="3" animBg="1"/>
      <p:bldP spid="240" grpId="4" animBg="1"/>
      <p:bldP spid="240" grpId="5" animBg="1"/>
      <p:bldP spid="250" grpId="0" animBg="1"/>
      <p:bldP spid="250" grpId="1" animBg="1"/>
      <p:bldP spid="250" grpId="2" animBg="1"/>
      <p:bldP spid="250" grpId="3" animBg="1"/>
      <p:bldP spid="250" grpId="4" animBg="1"/>
      <p:bldP spid="250" grpId="5" animBg="1"/>
      <p:bldP spid="251" grpId="0" animBg="1"/>
      <p:bldP spid="251" grpId="1" animBg="1"/>
      <p:bldP spid="251" grpId="2" animBg="1"/>
      <p:bldP spid="251" grpId="3" animBg="1"/>
      <p:bldP spid="251" grpId="4" animBg="1"/>
      <p:bldP spid="251" grpId="5" animBg="1"/>
      <p:bldP spid="252" grpId="0" animBg="1"/>
      <p:bldP spid="252" grpId="1" animBg="1"/>
      <p:bldP spid="252" grpId="2" animBg="1"/>
      <p:bldP spid="252" grpId="3" animBg="1"/>
      <p:bldP spid="252" grpId="4" animBg="1"/>
      <p:bldP spid="252" grpId="5" animBg="1"/>
      <p:bldP spid="255" grpId="0" animBg="1"/>
      <p:bldP spid="255" grpId="1" animBg="1"/>
      <p:bldP spid="255" grpId="2" animBg="1"/>
      <p:bldP spid="255" grpId="3" animBg="1"/>
      <p:bldP spid="255" grpId="4" animBg="1"/>
      <p:bldP spid="256" grpId="0" animBg="1"/>
      <p:bldP spid="256" grpId="1" animBg="1"/>
      <p:bldP spid="256" grpId="2" animBg="1"/>
      <p:bldP spid="256" grpId="3" animBg="1"/>
      <p:bldP spid="256" grpId="4" animBg="1"/>
      <p:bldP spid="256" grpId="5" animBg="1"/>
      <p:bldP spid="257" grpId="0" animBg="1"/>
      <p:bldP spid="257" grpId="1" animBg="1"/>
      <p:bldP spid="257" grpId="2" animBg="1"/>
      <p:bldP spid="257" grpId="3" animBg="1"/>
      <p:bldP spid="257" grpId="4" animBg="1"/>
      <p:bldP spid="257" grpId="5" animBg="1"/>
      <p:bldP spid="273" grpId="0" animBg="1"/>
      <p:bldP spid="273" grpId="1" animBg="1"/>
      <p:bldP spid="273" grpId="2" animBg="1"/>
      <p:bldP spid="273" grpId="3" animBg="1"/>
      <p:bldP spid="273" grpId="4" animBg="1"/>
      <p:bldP spid="273" grpId="5" animBg="1"/>
      <p:bldP spid="274" grpId="0" animBg="1"/>
      <p:bldP spid="274" grpId="1" animBg="1"/>
      <p:bldP spid="274" grpId="2" animBg="1"/>
      <p:bldP spid="274" grpId="3" animBg="1"/>
      <p:bldP spid="274" grpId="4" animBg="1"/>
      <p:bldP spid="274" grpId="5" animBg="1"/>
      <p:bldP spid="276" grpId="0" animBg="1"/>
      <p:bldP spid="276" grpId="1" animBg="1"/>
      <p:bldP spid="276" grpId="2" animBg="1"/>
      <p:bldP spid="276" grpId="3" animBg="1"/>
      <p:bldP spid="276" grpId="4" animBg="1"/>
      <p:bldP spid="276" grpId="5" animBg="1"/>
      <p:bldP spid="277" grpId="0" animBg="1"/>
      <p:bldP spid="277" grpId="1" animBg="1"/>
      <p:bldP spid="277" grpId="2" animBg="1"/>
      <p:bldP spid="277" grpId="3" animBg="1"/>
      <p:bldP spid="277" grpId="4" animBg="1"/>
      <p:bldP spid="277" grpId="5" animBg="1"/>
      <p:bldP spid="278" grpId="0" animBg="1"/>
      <p:bldP spid="278" grpId="1" animBg="1"/>
      <p:bldP spid="278" grpId="2" animBg="1"/>
      <p:bldP spid="278" grpId="3" animBg="1"/>
      <p:bldP spid="278" grpId="4" animBg="1"/>
      <p:bldP spid="278" grpId="5" animBg="1"/>
      <p:bldP spid="279" grpId="0" animBg="1"/>
      <p:bldP spid="279" grpId="1" animBg="1"/>
      <p:bldP spid="279" grpId="2" animBg="1"/>
      <p:bldP spid="279" grpId="3" animBg="1"/>
      <p:bldP spid="279" grpId="4" animBg="1"/>
      <p:bldP spid="279" grpId="5" animBg="1"/>
      <p:bldP spid="280" grpId="0" animBg="1"/>
      <p:bldP spid="280" grpId="1" animBg="1"/>
      <p:bldP spid="280" grpId="2" animBg="1"/>
      <p:bldP spid="280" grpId="3" animBg="1"/>
      <p:bldP spid="280" grpId="4" animBg="1"/>
      <p:bldP spid="280" grpId="5" animBg="1"/>
      <p:bldP spid="281" grpId="0" animBg="1"/>
      <p:bldP spid="281" grpId="1" animBg="1"/>
      <p:bldP spid="281" grpId="2" animBg="1"/>
      <p:bldP spid="281" grpId="3" animBg="1"/>
      <p:bldP spid="281" grpId="4" animBg="1"/>
      <p:bldP spid="282" grpId="0" animBg="1"/>
      <p:bldP spid="282" grpId="1" animBg="1"/>
      <p:bldP spid="282" grpId="2" animBg="1"/>
      <p:bldP spid="282" grpId="3" animBg="1"/>
      <p:bldP spid="282" grpId="4" animBg="1"/>
      <p:bldP spid="282" grpId="5" animBg="1"/>
      <p:bldP spid="283" grpId="0" animBg="1"/>
      <p:bldP spid="283" grpId="1" animBg="1"/>
      <p:bldP spid="283" grpId="2" animBg="1"/>
      <p:bldP spid="283" grpId="3" animBg="1"/>
      <p:bldP spid="283" grpId="4" animBg="1"/>
      <p:bldP spid="283" grpId="5" animBg="1"/>
      <p:bldP spid="284" grpId="0" animBg="1"/>
      <p:bldP spid="284" grpId="1" animBg="1"/>
      <p:bldP spid="284" grpId="2" animBg="1"/>
      <p:bldP spid="284" grpId="3" animBg="1"/>
      <p:bldP spid="284" grpId="4" animBg="1"/>
      <p:bldP spid="284" grpId="5" animBg="1"/>
      <p:bldP spid="285" grpId="0" animBg="1"/>
      <p:bldP spid="285" grpId="1" animBg="1"/>
      <p:bldP spid="285" grpId="2" animBg="1"/>
      <p:bldP spid="285" grpId="3" animBg="1"/>
      <p:bldP spid="285" grpId="4" animBg="1"/>
      <p:bldP spid="285" grpId="5" animBg="1"/>
      <p:bldP spid="286" grpId="0" animBg="1"/>
      <p:bldP spid="286" grpId="1" animBg="1"/>
      <p:bldP spid="286" grpId="2" animBg="1"/>
      <p:bldP spid="286" grpId="3" animBg="1"/>
      <p:bldP spid="286" grpId="4" animBg="1"/>
      <p:bldP spid="286" grpId="5" animBg="1"/>
      <p:bldP spid="287" grpId="0" animBg="1"/>
      <p:bldP spid="287" grpId="1" animBg="1"/>
      <p:bldP spid="287" grpId="2" animBg="1"/>
      <p:bldP spid="287" grpId="3" animBg="1"/>
      <p:bldP spid="287" grpId="4" animBg="1"/>
      <p:bldP spid="287" grpId="5" animBg="1"/>
      <p:bldP spid="288" grpId="0" animBg="1"/>
      <p:bldP spid="288" grpId="1" animBg="1"/>
      <p:bldP spid="288" grpId="2" animBg="1"/>
      <p:bldP spid="288" grpId="3" animBg="1"/>
      <p:bldP spid="288" grpId="4" animBg="1"/>
      <p:bldP spid="288" grpId="5" animBg="1"/>
      <p:bldP spid="289" grpId="0" animBg="1"/>
      <p:bldP spid="289" grpId="1" animBg="1"/>
      <p:bldP spid="289" grpId="2" animBg="1"/>
      <p:bldP spid="289" grpId="3" animBg="1"/>
      <p:bldP spid="289" grpId="4" animBg="1"/>
      <p:bldP spid="289" grpId="5" animBg="1"/>
      <p:bldP spid="290" grpId="0" animBg="1"/>
      <p:bldP spid="290" grpId="1" animBg="1"/>
      <p:bldP spid="290" grpId="2" animBg="1"/>
      <p:bldP spid="290" grpId="3" animBg="1"/>
      <p:bldP spid="290" grpId="4" animBg="1"/>
      <p:bldP spid="290" grpId="5" animBg="1"/>
      <p:bldP spid="292" grpId="0" animBg="1"/>
      <p:bldP spid="292" grpId="1" animBg="1"/>
      <p:bldP spid="292" grpId="2" animBg="1"/>
      <p:bldP spid="292" grpId="3" animBg="1"/>
      <p:bldP spid="292" grpId="4" animBg="1"/>
      <p:bldP spid="295" grpId="0" animBg="1"/>
      <p:bldP spid="295" grpId="1" animBg="1"/>
      <p:bldP spid="295" grpId="2" animBg="1"/>
      <p:bldP spid="295" grpId="3" animBg="1"/>
      <p:bldP spid="295" grpId="4" animBg="1"/>
      <p:bldP spid="296" grpId="0" animBg="1"/>
      <p:bldP spid="296" grpId="1" animBg="1"/>
      <p:bldP spid="296" grpId="2" animBg="1"/>
      <p:bldP spid="296" grpId="3" animBg="1"/>
      <p:bldP spid="296" grpId="4" animBg="1"/>
      <p:bldP spid="297" grpId="0" animBg="1"/>
      <p:bldP spid="297" grpId="1" animBg="1"/>
      <p:bldP spid="297" grpId="2" animBg="1"/>
      <p:bldP spid="297" grpId="3" animBg="1"/>
      <p:bldP spid="297" grpId="4" animBg="1"/>
      <p:bldP spid="298" grpId="0" animBg="1"/>
      <p:bldP spid="298" grpId="1" animBg="1"/>
      <p:bldP spid="298" grpId="2" animBg="1"/>
      <p:bldP spid="298" grpId="3" animBg="1"/>
      <p:bldP spid="298" grpId="4" animBg="1"/>
      <p:bldP spid="299" grpId="0" animBg="1"/>
      <p:bldP spid="299" grpId="1" animBg="1"/>
      <p:bldP spid="299" grpId="2" animBg="1"/>
      <p:bldP spid="299" grpId="3" animBg="1"/>
      <p:bldP spid="299" grpId="4" animBg="1"/>
      <p:bldP spid="300" grpId="0" animBg="1"/>
      <p:bldP spid="300" grpId="1" animBg="1"/>
      <p:bldP spid="300" grpId="2" animBg="1"/>
      <p:bldP spid="300" grpId="3" animBg="1"/>
      <p:bldP spid="300" grpId="4" animBg="1"/>
      <p:bldP spid="301" grpId="0" animBg="1"/>
      <p:bldP spid="301" grpId="1" animBg="1"/>
      <p:bldP spid="301" grpId="2" animBg="1"/>
      <p:bldP spid="301" grpId="3" animBg="1"/>
      <p:bldP spid="301" grpId="4" animBg="1"/>
      <p:bldP spid="302" grpId="0" animBg="1"/>
      <p:bldP spid="302" grpId="1" animBg="1"/>
      <p:bldP spid="302" grpId="2" animBg="1"/>
      <p:bldP spid="302" grpId="3" animBg="1"/>
      <p:bldP spid="302" grpId="4" animBg="1"/>
      <p:bldP spid="303" grpId="0" animBg="1"/>
      <p:bldP spid="303" grpId="1" animBg="1"/>
      <p:bldP spid="303" grpId="2" animBg="1"/>
      <p:bldP spid="303" grpId="3" animBg="1"/>
      <p:bldP spid="303" grpId="4" animBg="1"/>
      <p:bldP spid="304" grpId="0" animBg="1"/>
      <p:bldP spid="304" grpId="1" animBg="1"/>
      <p:bldP spid="304" grpId="2" animBg="1"/>
      <p:bldP spid="304" grpId="3" animBg="1"/>
      <p:bldP spid="304" grpId="4" animBg="1"/>
      <p:bldP spid="305" grpId="0" animBg="1"/>
      <p:bldP spid="305" grpId="1" animBg="1"/>
      <p:bldP spid="305" grpId="2" animBg="1"/>
      <p:bldP spid="305" grpId="3" animBg="1"/>
      <p:bldP spid="305" grpId="4" animBg="1"/>
      <p:bldP spid="345" grpId="0" animBg="1"/>
      <p:bldP spid="345" grpId="1" animBg="1"/>
      <p:bldP spid="345" grpId="2" animBg="1"/>
      <p:bldP spid="345" grpId="3" animBg="1"/>
      <p:bldP spid="345" grpId="4" animBg="1"/>
      <p:bldP spid="346" grpId="0" animBg="1"/>
      <p:bldP spid="346" grpId="1" animBg="1"/>
      <p:bldP spid="346" grpId="2" animBg="1"/>
      <p:bldP spid="346" grpId="3" animBg="1"/>
      <p:bldP spid="346" grpId="4" animBg="1"/>
      <p:bldP spid="347" grpId="0" animBg="1"/>
      <p:bldP spid="347" grpId="1" animBg="1"/>
      <p:bldP spid="347" grpId="2" animBg="1"/>
      <p:bldP spid="347" grpId="3" animBg="1"/>
      <p:bldP spid="347" grpId="4" animBg="1"/>
      <p:bldP spid="348" grpId="0" animBg="1"/>
      <p:bldP spid="348" grpId="1" animBg="1"/>
      <p:bldP spid="348" grpId="2" animBg="1"/>
      <p:bldP spid="348" grpId="3" animBg="1"/>
      <p:bldP spid="348" grpId="4" animBg="1"/>
      <p:bldP spid="349" grpId="0" animBg="1"/>
      <p:bldP spid="349" grpId="1" animBg="1"/>
      <p:bldP spid="349" grpId="2" animBg="1"/>
      <p:bldP spid="349" grpId="3" animBg="1"/>
      <p:bldP spid="349" grpId="4" animBg="1"/>
      <p:bldP spid="426" grpId="0" animBg="1"/>
      <p:bldP spid="426" grpId="1" animBg="1"/>
      <p:bldP spid="426" grpId="2" animBg="1"/>
      <p:bldP spid="426" grpId="3" animBg="1"/>
      <p:bldP spid="426" grpId="4" animBg="1"/>
      <p:bldP spid="427" grpId="0" animBg="1"/>
      <p:bldP spid="427" grpId="1" animBg="1"/>
      <p:bldP spid="427" grpId="2" animBg="1"/>
      <p:bldP spid="427" grpId="3" animBg="1"/>
      <p:bldP spid="427" grpId="4" animBg="1"/>
      <p:bldP spid="428" grpId="0" animBg="1"/>
      <p:bldP spid="428" grpId="1" animBg="1"/>
      <p:bldP spid="428" grpId="2" animBg="1"/>
      <p:bldP spid="428" grpId="3" animBg="1"/>
      <p:bldP spid="428" grpId="4" animBg="1"/>
      <p:bldP spid="429" grpId="0" animBg="1"/>
      <p:bldP spid="429" grpId="1" animBg="1"/>
      <p:bldP spid="429" grpId="2" animBg="1"/>
      <p:bldP spid="429" grpId="3" animBg="1"/>
      <p:bldP spid="429" grpId="4" animBg="1"/>
      <p:bldP spid="430" grpId="0" animBg="1"/>
      <p:bldP spid="430" grpId="1" animBg="1"/>
      <p:bldP spid="430" grpId="2" animBg="1"/>
      <p:bldP spid="430" grpId="3" animBg="1"/>
      <p:bldP spid="430" grpId="4" animBg="1"/>
      <p:bldP spid="431" grpId="0" animBg="1"/>
      <p:bldP spid="431" grpId="1" animBg="1"/>
      <p:bldP spid="431" grpId="2" animBg="1"/>
      <p:bldP spid="431" grpId="3" animBg="1"/>
      <p:bldP spid="431" grpId="4" animBg="1"/>
      <p:bldP spid="432" grpId="0" animBg="1"/>
      <p:bldP spid="432" grpId="1" animBg="1"/>
      <p:bldP spid="432" grpId="2" animBg="1"/>
      <p:bldP spid="432" grpId="3" animBg="1"/>
      <p:bldP spid="432" grpId="4" animBg="1"/>
      <p:bldP spid="433" grpId="0" animBg="1"/>
      <p:bldP spid="433" grpId="1" animBg="1"/>
      <p:bldP spid="433" grpId="2" animBg="1"/>
      <p:bldP spid="433" grpId="3" animBg="1"/>
      <p:bldP spid="433" grpId="4" animBg="1"/>
      <p:bldP spid="434" grpId="0" animBg="1"/>
      <p:bldP spid="434" grpId="1" animBg="1"/>
      <p:bldP spid="434" grpId="2" animBg="1"/>
      <p:bldP spid="434" grpId="3" animBg="1"/>
      <p:bldP spid="434" grpId="4" animBg="1"/>
      <p:bldP spid="435" grpId="0" animBg="1"/>
      <p:bldP spid="435" grpId="1" animBg="1"/>
      <p:bldP spid="435" grpId="2" animBg="1"/>
      <p:bldP spid="435" grpId="3" animBg="1"/>
      <p:bldP spid="435" grpId="4" animBg="1"/>
      <p:bldP spid="436" grpId="0" animBg="1"/>
      <p:bldP spid="436" grpId="1" animBg="1"/>
      <p:bldP spid="436" grpId="2" animBg="1"/>
      <p:bldP spid="436" grpId="3" animBg="1"/>
      <p:bldP spid="436" grpId="4" animBg="1"/>
      <p:bldP spid="437" grpId="0" animBg="1"/>
      <p:bldP spid="437" grpId="1" animBg="1"/>
      <p:bldP spid="437" grpId="2" animBg="1"/>
      <p:bldP spid="437" grpId="3" animBg="1"/>
      <p:bldP spid="437" grpId="4" animBg="1"/>
      <p:bldP spid="438" grpId="0" animBg="1"/>
      <p:bldP spid="438" grpId="1" animBg="1"/>
      <p:bldP spid="438" grpId="2" animBg="1"/>
      <p:bldP spid="438" grpId="3" animBg="1"/>
      <p:bldP spid="438" grpId="4" animBg="1"/>
      <p:bldP spid="439" grpId="0" animBg="1"/>
      <p:bldP spid="439" grpId="1" animBg="1"/>
      <p:bldP spid="439" grpId="2" animBg="1"/>
      <p:bldP spid="439" grpId="3" animBg="1"/>
      <p:bldP spid="439" grpId="4" animBg="1"/>
      <p:bldP spid="440" grpId="0" animBg="1"/>
      <p:bldP spid="440" grpId="1" animBg="1"/>
      <p:bldP spid="440" grpId="2" animBg="1"/>
      <p:bldP spid="440" grpId="3" animBg="1"/>
      <p:bldP spid="440" grpId="4" animBg="1"/>
      <p:bldP spid="441" grpId="0" animBg="1"/>
      <p:bldP spid="441" grpId="1" animBg="1"/>
      <p:bldP spid="441" grpId="2" animBg="1"/>
      <p:bldP spid="441" grpId="3" animBg="1"/>
      <p:bldP spid="441" grpId="4" animBg="1"/>
      <p:bldP spid="442" grpId="0" animBg="1"/>
      <p:bldP spid="442" grpId="1" animBg="1"/>
      <p:bldP spid="442" grpId="2" animBg="1"/>
      <p:bldP spid="442" grpId="3" animBg="1"/>
      <p:bldP spid="442" grpId="4" animBg="1"/>
      <p:bldP spid="443" grpId="0" animBg="1"/>
      <p:bldP spid="443" grpId="1" animBg="1"/>
      <p:bldP spid="443" grpId="2" animBg="1"/>
      <p:bldP spid="443" grpId="3" animBg="1"/>
      <p:bldP spid="443" grpId="4" animBg="1"/>
      <p:bldP spid="444" grpId="0" animBg="1"/>
      <p:bldP spid="444" grpId="1" animBg="1"/>
      <p:bldP spid="444" grpId="2" animBg="1"/>
      <p:bldP spid="444" grpId="3" animBg="1"/>
      <p:bldP spid="444" grpId="4" animBg="1"/>
      <p:bldP spid="445" grpId="0" animBg="1"/>
      <p:bldP spid="445" grpId="1" animBg="1"/>
      <p:bldP spid="445" grpId="2" animBg="1"/>
      <p:bldP spid="445" grpId="3" animBg="1"/>
      <p:bldP spid="445" grpId="4" animBg="1"/>
      <p:bldP spid="446" grpId="0" animBg="1"/>
      <p:bldP spid="446" grpId="1" animBg="1"/>
      <p:bldP spid="446" grpId="2" animBg="1"/>
      <p:bldP spid="446" grpId="3" animBg="1"/>
      <p:bldP spid="446" grpId="4" animBg="1"/>
      <p:bldP spid="447" grpId="0" animBg="1"/>
      <p:bldP spid="447" grpId="1" animBg="1"/>
      <p:bldP spid="447" grpId="2" animBg="1"/>
      <p:bldP spid="447" grpId="3" animBg="1"/>
      <p:bldP spid="447" grpId="4" animBg="1"/>
      <p:bldP spid="448" grpId="0" animBg="1"/>
      <p:bldP spid="448" grpId="1" animBg="1"/>
      <p:bldP spid="448" grpId="2" animBg="1"/>
      <p:bldP spid="448" grpId="3" animBg="1"/>
      <p:bldP spid="448" grpId="4" animBg="1"/>
      <p:bldP spid="449" grpId="0" animBg="1"/>
      <p:bldP spid="449" grpId="1" animBg="1"/>
      <p:bldP spid="449" grpId="2" animBg="1"/>
      <p:bldP spid="449" grpId="3" animBg="1"/>
      <p:bldP spid="449" grpId="4" animBg="1"/>
      <p:bldP spid="451" grpId="0" animBg="1"/>
      <p:bldP spid="451" grpId="1" animBg="1"/>
      <p:bldP spid="451" grpId="2" animBg="1"/>
      <p:bldP spid="451" grpId="3" animBg="1"/>
      <p:bldP spid="451" grpId="4" animBg="1"/>
      <p:bldP spid="452" grpId="0" animBg="1"/>
      <p:bldP spid="452" grpId="1" animBg="1"/>
      <p:bldP spid="452" grpId="2" animBg="1"/>
      <p:bldP spid="452" grpId="3" animBg="1"/>
      <p:bldP spid="452" grpId="4" animBg="1"/>
      <p:bldP spid="308" grpId="0"/>
      <p:bldP spid="308" grpId="1"/>
      <p:bldP spid="308" grpId="2"/>
      <p:bldP spid="308" grpId="3"/>
      <p:bldP spid="309" grpId="0"/>
      <p:bldP spid="309" grpId="1"/>
      <p:bldP spid="309" grpId="2"/>
      <p:bldP spid="309" grpId="3"/>
      <p:bldP spid="310" grpId="0"/>
      <p:bldP spid="310" grpId="1"/>
      <p:bldP spid="310" grpId="2"/>
      <p:bldP spid="310" grpId="3"/>
      <p:bldP spid="311" grpId="0"/>
      <p:bldP spid="311" grpId="1"/>
      <p:bldP spid="311" grpId="2"/>
      <p:bldP spid="311" grpId="3"/>
      <p:bldP spid="312" grpId="0"/>
      <p:bldP spid="312" grpId="1"/>
      <p:bldP spid="312" grpId="2"/>
      <p:bldP spid="312" grpId="3"/>
      <p:bldP spid="313" grpId="0"/>
      <p:bldP spid="313" grpId="1"/>
      <p:bldP spid="313" grpId="2"/>
      <p:bldP spid="313" grpId="3"/>
      <p:bldP spid="314" grpId="0"/>
      <p:bldP spid="314" grpId="1"/>
      <p:bldP spid="314" grpId="2"/>
      <p:bldP spid="314" grpId="3"/>
      <p:bldP spid="315" grpId="0"/>
      <p:bldP spid="315" grpId="1"/>
      <p:bldP spid="315" grpId="2"/>
      <p:bldP spid="315" grpId="3"/>
      <p:bldP spid="316" grpId="0"/>
      <p:bldP spid="316" grpId="1"/>
      <p:bldP spid="316" grpId="2"/>
      <p:bldP spid="316" grpId="3"/>
      <p:bldP spid="307" grpId="0" animBg="1"/>
      <p:bldP spid="307" grpId="1" animBg="1"/>
      <p:bldP spid="307" grpId="2" animBg="1"/>
      <p:bldP spid="307" grpId="3" animBg="1"/>
      <p:bldP spid="317" grpId="0" animBg="1"/>
      <p:bldP spid="317" grpId="1" animBg="1"/>
      <p:bldP spid="317" grpId="2" animBg="1"/>
      <p:bldP spid="317" grpId="3" animBg="1"/>
      <p:bldP spid="318" grpId="0" animBg="1"/>
      <p:bldP spid="318" grpId="1" animBg="1"/>
      <p:bldP spid="318" grpId="2" animBg="1"/>
      <p:bldP spid="318" grpId="3" animBg="1"/>
      <p:bldP spid="319" grpId="0" animBg="1"/>
      <p:bldP spid="319" grpId="1" animBg="1"/>
      <p:bldP spid="319" grpId="2" animBg="1"/>
      <p:bldP spid="319" grpId="3" animBg="1"/>
      <p:bldP spid="320" grpId="0" animBg="1"/>
      <p:bldP spid="320" grpId="1" animBg="1"/>
      <p:bldP spid="320" grpId="2" animBg="1"/>
      <p:bldP spid="320" grpId="3" animBg="1"/>
      <p:bldP spid="321" grpId="0" animBg="1"/>
      <p:bldP spid="321" grpId="1" animBg="1"/>
      <p:bldP spid="321" grpId="2" animBg="1"/>
      <p:bldP spid="321" grpId="3" animBg="1"/>
      <p:bldP spid="324" grpId="0" animBg="1"/>
      <p:bldP spid="324" grpId="1" animBg="1"/>
      <p:bldP spid="324" grpId="2" animBg="1"/>
      <p:bldP spid="324" grpId="3" animBg="1"/>
      <p:bldP spid="327" grpId="0" animBg="1"/>
      <p:bldP spid="327" grpId="1" animBg="1"/>
      <p:bldP spid="327" grpId="2" animBg="1"/>
      <p:bldP spid="327" grpId="3" animBg="1"/>
      <p:bldP spid="330" grpId="0" animBg="1"/>
      <p:bldP spid="330" grpId="1" animBg="1"/>
      <p:bldP spid="330" grpId="2" animBg="1"/>
      <p:bldP spid="330" grpId="3" animBg="1"/>
      <p:bldP spid="333" grpId="0" animBg="1"/>
      <p:bldP spid="333" grpId="1" animBg="1"/>
      <p:bldP spid="333" grpId="2" animBg="1"/>
      <p:bldP spid="333" grpId="3" animBg="1"/>
      <p:bldP spid="322" grpId="0" animBg="1"/>
      <p:bldP spid="322" grpId="1" animBg="1"/>
      <p:bldP spid="322" grpId="2" animBg="1"/>
      <p:bldP spid="322" grpId="3" animBg="1"/>
      <p:bldP spid="325" grpId="0" animBg="1"/>
      <p:bldP spid="325" grpId="1" animBg="1"/>
      <p:bldP spid="325" grpId="2" animBg="1"/>
      <p:bldP spid="325" grpId="3" animBg="1"/>
      <p:bldP spid="328" grpId="0" animBg="1"/>
      <p:bldP spid="328" grpId="1" animBg="1"/>
      <p:bldP spid="328" grpId="2" animBg="1"/>
      <p:bldP spid="328" grpId="3" animBg="1"/>
      <p:bldP spid="331" grpId="0" animBg="1"/>
      <p:bldP spid="331" grpId="1" animBg="1"/>
      <p:bldP spid="331" grpId="2" animBg="1"/>
      <p:bldP spid="331" grpId="3" animBg="1"/>
      <p:bldP spid="334" grpId="0" animBg="1"/>
      <p:bldP spid="334" grpId="1" animBg="1"/>
      <p:bldP spid="334" grpId="2" animBg="1"/>
      <p:bldP spid="334" grpId="3" animBg="1"/>
      <p:bldP spid="323" grpId="0" animBg="1"/>
      <p:bldP spid="323" grpId="1" animBg="1"/>
      <p:bldP spid="323" grpId="2" animBg="1"/>
      <p:bldP spid="323" grpId="3" animBg="1"/>
      <p:bldP spid="326" grpId="0" animBg="1"/>
      <p:bldP spid="326" grpId="1" animBg="1"/>
      <p:bldP spid="326" grpId="2" animBg="1"/>
      <p:bldP spid="326" grpId="3" animBg="1"/>
      <p:bldP spid="329" grpId="0" animBg="1"/>
      <p:bldP spid="329" grpId="1" animBg="1"/>
      <p:bldP spid="329" grpId="2" animBg="1"/>
      <p:bldP spid="329" grpId="3" animBg="1"/>
      <p:bldP spid="332" grpId="0" animBg="1"/>
      <p:bldP spid="332" grpId="1" animBg="1"/>
      <p:bldP spid="332" grpId="2" animBg="1"/>
      <p:bldP spid="332" grpId="3" animBg="1"/>
      <p:bldP spid="335" grpId="0" animBg="1"/>
      <p:bldP spid="335" grpId="1" animBg="1"/>
      <p:bldP spid="335" grpId="2" animBg="1"/>
      <p:bldP spid="335" grpId="3" animBg="1"/>
      <p:bldP spid="526" grpId="0"/>
      <p:bldP spid="526" grpId="1"/>
      <p:bldP spid="526" grpId="2"/>
      <p:bldP spid="526" grpId="3"/>
      <p:bldP spid="543" grpId="0"/>
      <p:bldP spid="543" grpId="1"/>
      <p:bldP spid="543" grpId="2"/>
      <p:bldP spid="543" grpId="3"/>
      <p:bldP spid="544" grpId="0"/>
      <p:bldP spid="544" grpId="1"/>
      <p:bldP spid="544" grpId="2"/>
      <p:bldP spid="544" grpId="3"/>
      <p:bldP spid="545" grpId="0"/>
      <p:bldP spid="545" grpId="1"/>
      <p:bldP spid="545" grpId="2"/>
      <p:bldP spid="545" grpId="3"/>
      <p:bldP spid="546" grpId="0"/>
      <p:bldP spid="546" grpId="1"/>
      <p:bldP spid="546" grpId="2"/>
      <p:bldP spid="546" grpId="3"/>
      <p:bldP spid="547" grpId="0"/>
      <p:bldP spid="547" grpId="1"/>
      <p:bldP spid="547" grpId="2"/>
      <p:bldP spid="547" grpId="3"/>
      <p:bldP spid="548" grpId="0"/>
      <p:bldP spid="548" grpId="1"/>
      <p:bldP spid="548" grpId="2"/>
      <p:bldP spid="548" grpId="3"/>
      <p:bldP spid="549" grpId="0"/>
      <p:bldP spid="549" grpId="1"/>
      <p:bldP spid="549" grpId="2"/>
      <p:bldP spid="549" grpId="3"/>
      <p:bldP spid="610" grpId="0"/>
      <p:bldP spid="610" grpId="1"/>
      <p:bldP spid="610" grpId="2"/>
      <p:bldP spid="610" grpId="3"/>
      <p:bldP spid="611" grpId="0"/>
      <p:bldP spid="611" grpId="1"/>
      <p:bldP spid="611" grpId="2"/>
      <p:bldP spid="611" grpId="3"/>
      <p:bldP spid="612" grpId="0"/>
      <p:bldP spid="612" grpId="1"/>
      <p:bldP spid="612" grpId="2"/>
      <p:bldP spid="612" grpId="3"/>
      <p:bldP spid="613" grpId="0"/>
      <p:bldP spid="613" grpId="1"/>
      <p:bldP spid="613" grpId="2"/>
      <p:bldP spid="613" grpId="3"/>
      <p:bldP spid="614" grpId="0"/>
      <p:bldP spid="614" grpId="1"/>
      <p:bldP spid="614" grpId="2"/>
      <p:bldP spid="614" grpId="3"/>
      <p:bldP spid="615" grpId="0"/>
      <p:bldP spid="615" grpId="1"/>
      <p:bldP spid="615" grpId="2"/>
      <p:bldP spid="615" grpId="3"/>
      <p:bldP spid="514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7" grpId="0" animBg="1"/>
      <p:bldP spid="456" grpId="0"/>
      <p:bldP spid="456" grpId="1"/>
      <p:bldP spid="457" grpId="0"/>
      <p:bldP spid="457" grpId="1"/>
      <p:bldP spid="454" grpId="0"/>
      <p:bldP spid="454" grpId="1"/>
      <p:bldP spid="454" grpId="2"/>
      <p:bldP spid="454" grpId="3"/>
      <p:bldP spid="454" grpId="4"/>
      <p:bldP spid="454" grpId="5"/>
      <p:bldP spid="454" grpId="6"/>
      <p:bldP spid="455" grpId="0"/>
      <p:bldP spid="455" grpId="1"/>
      <p:bldP spid="455" grpId="5"/>
      <p:bldP spid="455" grpId="6"/>
      <p:bldP spid="458" grpId="0"/>
      <p:bldP spid="458" grpId="1"/>
      <p:bldP spid="458" grpId="2"/>
      <p:bldP spid="458" grpId="3"/>
      <p:bldP spid="458" grpId="4"/>
      <p:bldP spid="458" grpId="5"/>
      <p:bldP spid="458" grpId="6"/>
      <p:bldP spid="459" grpId="0"/>
      <p:bldP spid="459" grpId="1"/>
      <p:bldP spid="459" grpId="3"/>
      <p:bldP spid="459" grpId="4"/>
      <p:bldP spid="459" grpId="5"/>
      <p:bldP spid="459" grpId="6"/>
      <p:bldP spid="460" grpId="0"/>
      <p:bldP spid="460" grpId="1"/>
      <p:bldP spid="460" grpId="2"/>
      <p:bldP spid="460" grpId="3"/>
      <p:bldP spid="460" grpId="4"/>
      <p:bldP spid="460" grpId="5"/>
      <p:bldP spid="460" grpId="6"/>
      <p:bldP spid="461" grpId="0"/>
      <p:bldP spid="461" grpId="1"/>
      <p:bldP spid="461" grpId="4"/>
      <p:bldP spid="461" grpId="5"/>
      <p:bldP spid="461" grpId="6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Picture 2" descr="Random Cartoon Background by imapuniverse on DeviantArt">
            <a:extLst>
              <a:ext uri="{FF2B5EF4-FFF2-40B4-BE49-F238E27FC236}">
                <a16:creationId xmlns:a16="http://schemas.microsoft.com/office/drawing/2014/main" id="{051C413C-E600-634B-88B5-A7FE32344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A21D58-4138-794A-8B26-859B3AF486D5}"/>
              </a:ext>
            </a:extLst>
          </p:cNvPr>
          <p:cNvSpPr/>
          <p:nvPr/>
        </p:nvSpPr>
        <p:spPr>
          <a:xfrm>
            <a:off x="10249831" y="321640"/>
            <a:ext cx="1620645" cy="111698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6" name="blue sword">
            <a:hlinkClick r:id="" action="ppaction://noaction">
              <a:snd r:embed="rId9" name="explode.wav"/>
            </a:hlinkClick>
            <a:extLst>
              <a:ext uri="{FF2B5EF4-FFF2-40B4-BE49-F238E27FC236}">
                <a16:creationId xmlns:a16="http://schemas.microsoft.com/office/drawing/2014/main" id="{FB3D6FCA-F9C3-CB40-AC23-E2E9F80B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10890406" y="896775"/>
            <a:ext cx="486949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Team 2">
            <a:extLst>
              <a:ext uri="{FF2B5EF4-FFF2-40B4-BE49-F238E27FC236}">
                <a16:creationId xmlns:a16="http://schemas.microsoft.com/office/drawing/2014/main" id="{7450B176-3C8B-B940-A1FA-CE5B0D30272F}"/>
              </a:ext>
            </a:extLst>
          </p:cNvPr>
          <p:cNvSpPr txBox="1"/>
          <p:nvPr/>
        </p:nvSpPr>
        <p:spPr>
          <a:xfrm>
            <a:off x="10523880" y="1473826"/>
            <a:ext cx="1107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Team 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Red wins">
            <a:extLst>
              <a:ext uri="{FF2B5EF4-FFF2-40B4-BE49-F238E27FC236}">
                <a16:creationId xmlns:a16="http://schemas.microsoft.com/office/drawing/2014/main" id="{98B1D663-C9DC-8147-89F9-64DDA9222004}"/>
              </a:ext>
            </a:extLst>
          </p:cNvPr>
          <p:cNvSpPr txBox="1"/>
          <p:nvPr/>
        </p:nvSpPr>
        <p:spPr>
          <a:xfrm>
            <a:off x="2198267" y="2459504"/>
            <a:ext cx="7795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Red</a:t>
            </a:r>
            <a:r>
              <a:rPr lang="zh-CN" altLang="en-US" sz="1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wins!</a:t>
            </a:r>
            <a:endParaRPr lang="en-US" sz="12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2" name="Blue wins">
            <a:extLst>
              <a:ext uri="{FF2B5EF4-FFF2-40B4-BE49-F238E27FC236}">
                <a16:creationId xmlns:a16="http://schemas.microsoft.com/office/drawing/2014/main" id="{AFAE29BB-B965-A048-9DCA-98A78ED1273A}"/>
              </a:ext>
            </a:extLst>
          </p:cNvPr>
          <p:cNvSpPr txBox="1"/>
          <p:nvPr/>
        </p:nvSpPr>
        <p:spPr>
          <a:xfrm>
            <a:off x="2198267" y="2459504"/>
            <a:ext cx="7795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Blue</a:t>
            </a:r>
            <a:r>
              <a:rPr lang="zh-CN" altLang="en-US" sz="120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wins!</a:t>
            </a:r>
            <a:endParaRPr lang="en-US" sz="12000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4" name="Green wins">
            <a:extLst>
              <a:ext uri="{FF2B5EF4-FFF2-40B4-BE49-F238E27FC236}">
                <a16:creationId xmlns:a16="http://schemas.microsoft.com/office/drawing/2014/main" id="{3A288E24-33F1-B44A-8BA7-9336161F53B6}"/>
              </a:ext>
            </a:extLst>
          </p:cNvPr>
          <p:cNvSpPr txBox="1"/>
          <p:nvPr/>
        </p:nvSpPr>
        <p:spPr>
          <a:xfrm>
            <a:off x="1622928" y="2459504"/>
            <a:ext cx="8946143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5CE5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Green</a:t>
            </a:r>
            <a:r>
              <a:rPr lang="zh-CN" altLang="en-US" sz="12000" dirty="0">
                <a:ln>
                  <a:solidFill>
                    <a:schemeClr val="tx1"/>
                  </a:solidFill>
                </a:ln>
                <a:solidFill>
                  <a:srgbClr val="5CE5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5CE5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wins!</a:t>
            </a:r>
            <a:endParaRPr lang="en-US" sz="12000" dirty="0">
              <a:ln>
                <a:solidFill>
                  <a:schemeClr val="tx1"/>
                </a:solidFill>
              </a:ln>
              <a:solidFill>
                <a:srgbClr val="5CE526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3" name="Yellow wins">
            <a:extLst>
              <a:ext uri="{FF2B5EF4-FFF2-40B4-BE49-F238E27FC236}">
                <a16:creationId xmlns:a16="http://schemas.microsoft.com/office/drawing/2014/main" id="{DB4ED437-F777-2546-BB58-C461BBCAF63D}"/>
              </a:ext>
            </a:extLst>
          </p:cNvPr>
          <p:cNvSpPr txBox="1"/>
          <p:nvPr/>
        </p:nvSpPr>
        <p:spPr>
          <a:xfrm>
            <a:off x="1622928" y="2459504"/>
            <a:ext cx="8946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Yellow</a:t>
            </a:r>
            <a:r>
              <a:rPr lang="zh-CN" altLang="en-US" sz="12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wins!</a:t>
            </a:r>
            <a:endParaRPr lang="en-US" sz="120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0" name="0 0">
            <a:extLst>
              <a:ext uri="{FF2B5EF4-FFF2-40B4-BE49-F238E27FC236}">
                <a16:creationId xmlns:a16="http://schemas.microsoft.com/office/drawing/2014/main" id="{17967690-938C-B94C-8697-2F5D8C0401CC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1">
            <a:extLst>
              <a:ext uri="{FF2B5EF4-FFF2-40B4-BE49-F238E27FC236}">
                <a16:creationId xmlns:a16="http://schemas.microsoft.com/office/drawing/2014/main" id="{08991400-2C9B-C246-BA2C-FA4F696D8E89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2">
            <a:extLst>
              <a:ext uri="{FF2B5EF4-FFF2-40B4-BE49-F238E27FC236}">
                <a16:creationId xmlns:a16="http://schemas.microsoft.com/office/drawing/2014/main" id="{80C7AAE5-1E23-7B40-BCDC-2FBE7CEF9D78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3">
            <a:extLst>
              <a:ext uri="{FF2B5EF4-FFF2-40B4-BE49-F238E27FC236}">
                <a16:creationId xmlns:a16="http://schemas.microsoft.com/office/drawing/2014/main" id="{049019E5-67AF-B345-A206-6838CDB42D94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4">
            <a:extLst>
              <a:ext uri="{FF2B5EF4-FFF2-40B4-BE49-F238E27FC236}">
                <a16:creationId xmlns:a16="http://schemas.microsoft.com/office/drawing/2014/main" id="{1C39E99F-6824-F345-9E60-7ADE532A6C06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5">
            <a:extLst>
              <a:ext uri="{FF2B5EF4-FFF2-40B4-BE49-F238E27FC236}">
                <a16:creationId xmlns:a16="http://schemas.microsoft.com/office/drawing/2014/main" id="{94E88453-9998-BB4E-8EBC-646323818BFC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6">
            <a:extLst>
              <a:ext uri="{FF2B5EF4-FFF2-40B4-BE49-F238E27FC236}">
                <a16:creationId xmlns:a16="http://schemas.microsoft.com/office/drawing/2014/main" id="{F7340031-AE7A-F041-8A17-F35BED4328C1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7">
            <a:extLst>
              <a:ext uri="{FF2B5EF4-FFF2-40B4-BE49-F238E27FC236}">
                <a16:creationId xmlns:a16="http://schemas.microsoft.com/office/drawing/2014/main" id="{A3121920-636C-3641-AAA5-F33C9F06ED30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8">
            <a:extLst>
              <a:ext uri="{FF2B5EF4-FFF2-40B4-BE49-F238E27FC236}">
                <a16:creationId xmlns:a16="http://schemas.microsoft.com/office/drawing/2014/main" id="{649DED42-A310-D340-B581-C689E120A593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9">
            <a:extLst>
              <a:ext uri="{FF2B5EF4-FFF2-40B4-BE49-F238E27FC236}">
                <a16:creationId xmlns:a16="http://schemas.microsoft.com/office/drawing/2014/main" id="{F804B8C8-B2C2-2942-B3F1-E9F4403908D4}"/>
              </a:ext>
            </a:extLst>
          </p:cNvPr>
          <p:cNvSpPr txBox="1"/>
          <p:nvPr/>
        </p:nvSpPr>
        <p:spPr>
          <a:xfrm>
            <a:off x="1154285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0" name="0 0">
            <a:extLst>
              <a:ext uri="{FF2B5EF4-FFF2-40B4-BE49-F238E27FC236}">
                <a16:creationId xmlns:a16="http://schemas.microsoft.com/office/drawing/2014/main" id="{0D7818DE-63BA-EB4E-8C9B-AF54BF49368B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1" name="1">
            <a:extLst>
              <a:ext uri="{FF2B5EF4-FFF2-40B4-BE49-F238E27FC236}">
                <a16:creationId xmlns:a16="http://schemas.microsoft.com/office/drawing/2014/main" id="{605E7614-B29C-304A-9B7F-2C7F23687E85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2" name="2">
            <a:extLst>
              <a:ext uri="{FF2B5EF4-FFF2-40B4-BE49-F238E27FC236}">
                <a16:creationId xmlns:a16="http://schemas.microsoft.com/office/drawing/2014/main" id="{3D1472AE-482B-0D41-A54B-94D7BB04EE3C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3">
            <a:extLst>
              <a:ext uri="{FF2B5EF4-FFF2-40B4-BE49-F238E27FC236}">
                <a16:creationId xmlns:a16="http://schemas.microsoft.com/office/drawing/2014/main" id="{F5D00F0F-16AA-A04F-87B9-471A7A2CCB35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4">
            <a:extLst>
              <a:ext uri="{FF2B5EF4-FFF2-40B4-BE49-F238E27FC236}">
                <a16:creationId xmlns:a16="http://schemas.microsoft.com/office/drawing/2014/main" id="{DAEAB031-ACDA-104F-B795-D8A5ED60981F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5">
            <a:extLst>
              <a:ext uri="{FF2B5EF4-FFF2-40B4-BE49-F238E27FC236}">
                <a16:creationId xmlns:a16="http://schemas.microsoft.com/office/drawing/2014/main" id="{417BC704-4391-354F-8852-B05F95E1D692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6">
            <a:extLst>
              <a:ext uri="{FF2B5EF4-FFF2-40B4-BE49-F238E27FC236}">
                <a16:creationId xmlns:a16="http://schemas.microsoft.com/office/drawing/2014/main" id="{7C27B61E-E4D7-7F45-B427-4B74F7131984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7" name="7">
            <a:extLst>
              <a:ext uri="{FF2B5EF4-FFF2-40B4-BE49-F238E27FC236}">
                <a16:creationId xmlns:a16="http://schemas.microsoft.com/office/drawing/2014/main" id="{81C58888-3636-5F41-85A0-69C84C5884D3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" name="8">
            <a:extLst>
              <a:ext uri="{FF2B5EF4-FFF2-40B4-BE49-F238E27FC236}">
                <a16:creationId xmlns:a16="http://schemas.microsoft.com/office/drawing/2014/main" id="{72AD7952-8432-D745-9A67-F46072CE9633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" name="9">
            <a:extLst>
              <a:ext uri="{FF2B5EF4-FFF2-40B4-BE49-F238E27FC236}">
                <a16:creationId xmlns:a16="http://schemas.microsoft.com/office/drawing/2014/main" id="{EFDA1D9D-9E61-9C41-AFEE-9E932BF0D526}"/>
              </a:ext>
            </a:extLst>
          </p:cNvPr>
          <p:cNvSpPr txBox="1"/>
          <p:nvPr/>
        </p:nvSpPr>
        <p:spPr>
          <a:xfrm>
            <a:off x="1123208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0 0">
            <a:extLst>
              <a:ext uri="{FF2B5EF4-FFF2-40B4-BE49-F238E27FC236}">
                <a16:creationId xmlns:a16="http://schemas.microsoft.com/office/drawing/2014/main" id="{CFBF2275-5869-2445-B767-9F090A2AB2A6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1" name="1">
            <a:extLst>
              <a:ext uri="{FF2B5EF4-FFF2-40B4-BE49-F238E27FC236}">
                <a16:creationId xmlns:a16="http://schemas.microsoft.com/office/drawing/2014/main" id="{3748795E-492B-C240-AFD9-806E98E728FE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2" name="2">
            <a:extLst>
              <a:ext uri="{FF2B5EF4-FFF2-40B4-BE49-F238E27FC236}">
                <a16:creationId xmlns:a16="http://schemas.microsoft.com/office/drawing/2014/main" id="{15A8D178-8808-554D-B9F7-91EDA1E36336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3">
            <a:extLst>
              <a:ext uri="{FF2B5EF4-FFF2-40B4-BE49-F238E27FC236}">
                <a16:creationId xmlns:a16="http://schemas.microsoft.com/office/drawing/2014/main" id="{F013C01E-55BA-5C44-B451-9E686593700C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" name="4">
            <a:extLst>
              <a:ext uri="{FF2B5EF4-FFF2-40B4-BE49-F238E27FC236}">
                <a16:creationId xmlns:a16="http://schemas.microsoft.com/office/drawing/2014/main" id="{4605D2AE-A352-6447-8830-5B20F2FE2341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5" name="5">
            <a:extLst>
              <a:ext uri="{FF2B5EF4-FFF2-40B4-BE49-F238E27FC236}">
                <a16:creationId xmlns:a16="http://schemas.microsoft.com/office/drawing/2014/main" id="{1296B723-EB71-914E-B5A4-5D9FB42EF759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6" name="6">
            <a:extLst>
              <a:ext uri="{FF2B5EF4-FFF2-40B4-BE49-F238E27FC236}">
                <a16:creationId xmlns:a16="http://schemas.microsoft.com/office/drawing/2014/main" id="{312A97F9-8A6E-2C4C-8809-449530D4BEA3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7">
            <a:extLst>
              <a:ext uri="{FF2B5EF4-FFF2-40B4-BE49-F238E27FC236}">
                <a16:creationId xmlns:a16="http://schemas.microsoft.com/office/drawing/2014/main" id="{2F5AE54B-F5B2-964F-A1D0-6CE36CC32EC0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8">
            <a:extLst>
              <a:ext uri="{FF2B5EF4-FFF2-40B4-BE49-F238E27FC236}">
                <a16:creationId xmlns:a16="http://schemas.microsoft.com/office/drawing/2014/main" id="{77C3F056-0EAF-DA47-8F51-48026D92D8B1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" name="9">
            <a:extLst>
              <a:ext uri="{FF2B5EF4-FFF2-40B4-BE49-F238E27FC236}">
                <a16:creationId xmlns:a16="http://schemas.microsoft.com/office/drawing/2014/main" id="{BF76719F-A903-C34A-BC2C-5BB9A9E9E68A}"/>
              </a:ext>
            </a:extLst>
          </p:cNvPr>
          <p:cNvSpPr txBox="1"/>
          <p:nvPr/>
        </p:nvSpPr>
        <p:spPr>
          <a:xfrm>
            <a:off x="1092054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0 0">
            <a:extLst>
              <a:ext uri="{FF2B5EF4-FFF2-40B4-BE49-F238E27FC236}">
                <a16:creationId xmlns:a16="http://schemas.microsoft.com/office/drawing/2014/main" id="{9C3A8558-3A25-BF4C-B93C-8043C599ACA2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1" name="1">
            <a:extLst>
              <a:ext uri="{FF2B5EF4-FFF2-40B4-BE49-F238E27FC236}">
                <a16:creationId xmlns:a16="http://schemas.microsoft.com/office/drawing/2014/main" id="{854B5C9A-8485-8747-97CF-EBFE49187C7F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2" name="2">
            <a:extLst>
              <a:ext uri="{FF2B5EF4-FFF2-40B4-BE49-F238E27FC236}">
                <a16:creationId xmlns:a16="http://schemas.microsoft.com/office/drawing/2014/main" id="{16764F3A-4E8A-FA4D-A3CF-4797FD67554D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3">
            <a:extLst>
              <a:ext uri="{FF2B5EF4-FFF2-40B4-BE49-F238E27FC236}">
                <a16:creationId xmlns:a16="http://schemas.microsoft.com/office/drawing/2014/main" id="{49177CE0-AA8B-E847-A593-0DBF52D62F2B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4" name="4">
            <a:extLst>
              <a:ext uri="{FF2B5EF4-FFF2-40B4-BE49-F238E27FC236}">
                <a16:creationId xmlns:a16="http://schemas.microsoft.com/office/drawing/2014/main" id="{1502E9CF-D632-D74E-9F44-70A101DA7B23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5" name="5">
            <a:extLst>
              <a:ext uri="{FF2B5EF4-FFF2-40B4-BE49-F238E27FC236}">
                <a16:creationId xmlns:a16="http://schemas.microsoft.com/office/drawing/2014/main" id="{5CAE7DB7-7F1C-5E4E-8B07-70D51DB98C67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6" name="6">
            <a:extLst>
              <a:ext uri="{FF2B5EF4-FFF2-40B4-BE49-F238E27FC236}">
                <a16:creationId xmlns:a16="http://schemas.microsoft.com/office/drawing/2014/main" id="{443620EE-CD2A-5141-8D57-E45FF51904F8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7">
            <a:extLst>
              <a:ext uri="{FF2B5EF4-FFF2-40B4-BE49-F238E27FC236}">
                <a16:creationId xmlns:a16="http://schemas.microsoft.com/office/drawing/2014/main" id="{633C88E7-F8B4-2D42-887F-C727B320C4BD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" name="8">
            <a:extLst>
              <a:ext uri="{FF2B5EF4-FFF2-40B4-BE49-F238E27FC236}">
                <a16:creationId xmlns:a16="http://schemas.microsoft.com/office/drawing/2014/main" id="{BEBC58A4-043B-2E4D-895B-84638DF87559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" name="9">
            <a:extLst>
              <a:ext uri="{FF2B5EF4-FFF2-40B4-BE49-F238E27FC236}">
                <a16:creationId xmlns:a16="http://schemas.microsoft.com/office/drawing/2014/main" id="{ECD2E78B-9F49-FE4D-9809-16325FF319C1}"/>
              </a:ext>
            </a:extLst>
          </p:cNvPr>
          <p:cNvSpPr txBox="1"/>
          <p:nvPr/>
        </p:nvSpPr>
        <p:spPr>
          <a:xfrm>
            <a:off x="10609770" y="358987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13F75809-920F-D545-8B58-B2E18D3AEE54}"/>
              </a:ext>
            </a:extLst>
          </p:cNvPr>
          <p:cNvSpPr/>
          <p:nvPr/>
        </p:nvSpPr>
        <p:spPr>
          <a:xfrm>
            <a:off x="326427" y="321641"/>
            <a:ext cx="1620645" cy="1116985"/>
          </a:xfrm>
          <a:prstGeom prst="rect">
            <a:avLst/>
          </a:prstGeom>
          <a:solidFill>
            <a:srgbClr val="5CE5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2" name="blue sword">
            <a:hlinkClick r:id="" action="ppaction://noaction">
              <a:snd r:embed="rId9" name="explode.wav"/>
            </a:hlinkClick>
            <a:extLst>
              <a:ext uri="{FF2B5EF4-FFF2-40B4-BE49-F238E27FC236}">
                <a16:creationId xmlns:a16="http://schemas.microsoft.com/office/drawing/2014/main" id="{CD9A40F3-9436-D148-840D-D4A05CA33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962843" y="896776"/>
            <a:ext cx="486949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3" name="Team 1">
            <a:extLst>
              <a:ext uri="{FF2B5EF4-FFF2-40B4-BE49-F238E27FC236}">
                <a16:creationId xmlns:a16="http://schemas.microsoft.com/office/drawing/2014/main" id="{985A0CB7-9907-EC49-843A-DA49601B56A4}"/>
              </a:ext>
            </a:extLst>
          </p:cNvPr>
          <p:cNvSpPr txBox="1"/>
          <p:nvPr/>
        </p:nvSpPr>
        <p:spPr>
          <a:xfrm>
            <a:off x="581203" y="1475092"/>
            <a:ext cx="1107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Team 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5" name="0 0">
            <a:extLst>
              <a:ext uri="{FF2B5EF4-FFF2-40B4-BE49-F238E27FC236}">
                <a16:creationId xmlns:a16="http://schemas.microsoft.com/office/drawing/2014/main" id="{1E0A3471-40CD-D448-AAA3-1BF9A4668B9A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6" name="1">
            <a:extLst>
              <a:ext uri="{FF2B5EF4-FFF2-40B4-BE49-F238E27FC236}">
                <a16:creationId xmlns:a16="http://schemas.microsoft.com/office/drawing/2014/main" id="{6B5D7830-1609-304D-A3E5-5C83183C2EFA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7" name="2">
            <a:extLst>
              <a:ext uri="{FF2B5EF4-FFF2-40B4-BE49-F238E27FC236}">
                <a16:creationId xmlns:a16="http://schemas.microsoft.com/office/drawing/2014/main" id="{2942D23D-4D52-294C-BBBA-7AD097EB6BDF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8" name="3">
            <a:extLst>
              <a:ext uri="{FF2B5EF4-FFF2-40B4-BE49-F238E27FC236}">
                <a16:creationId xmlns:a16="http://schemas.microsoft.com/office/drawing/2014/main" id="{8E6789B3-EA8A-F648-9579-DC26A0C4DA00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" name="4">
            <a:extLst>
              <a:ext uri="{FF2B5EF4-FFF2-40B4-BE49-F238E27FC236}">
                <a16:creationId xmlns:a16="http://schemas.microsoft.com/office/drawing/2014/main" id="{234D50EE-9DB1-FA42-9F6C-F7AF0771C7F7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0" name="5">
            <a:extLst>
              <a:ext uri="{FF2B5EF4-FFF2-40B4-BE49-F238E27FC236}">
                <a16:creationId xmlns:a16="http://schemas.microsoft.com/office/drawing/2014/main" id="{8BAB5B5F-9D9F-8942-9DC8-467A3380AB01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1" name="6">
            <a:extLst>
              <a:ext uri="{FF2B5EF4-FFF2-40B4-BE49-F238E27FC236}">
                <a16:creationId xmlns:a16="http://schemas.microsoft.com/office/drawing/2014/main" id="{11AA52CE-9D76-4E46-B59D-82EC168CF0EF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" name="7">
            <a:extLst>
              <a:ext uri="{FF2B5EF4-FFF2-40B4-BE49-F238E27FC236}">
                <a16:creationId xmlns:a16="http://schemas.microsoft.com/office/drawing/2014/main" id="{A9A417FF-107D-6845-8466-1DC44F2B8444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3" name="8">
            <a:extLst>
              <a:ext uri="{FF2B5EF4-FFF2-40B4-BE49-F238E27FC236}">
                <a16:creationId xmlns:a16="http://schemas.microsoft.com/office/drawing/2014/main" id="{3DDAAA16-FEBD-2F4C-A80D-A188A80CB0A2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4" name="9">
            <a:extLst>
              <a:ext uri="{FF2B5EF4-FFF2-40B4-BE49-F238E27FC236}">
                <a16:creationId xmlns:a16="http://schemas.microsoft.com/office/drawing/2014/main" id="{5F6CC1F1-D744-9345-923B-DA464B538D59}"/>
              </a:ext>
            </a:extLst>
          </p:cNvPr>
          <p:cNvSpPr txBox="1"/>
          <p:nvPr/>
        </p:nvSpPr>
        <p:spPr>
          <a:xfrm>
            <a:off x="161944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5" name="0 0">
            <a:extLst>
              <a:ext uri="{FF2B5EF4-FFF2-40B4-BE49-F238E27FC236}">
                <a16:creationId xmlns:a16="http://schemas.microsoft.com/office/drawing/2014/main" id="{4EEC4543-FA31-064E-AA83-F031B06B30CE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6" name="1">
            <a:extLst>
              <a:ext uri="{FF2B5EF4-FFF2-40B4-BE49-F238E27FC236}">
                <a16:creationId xmlns:a16="http://schemas.microsoft.com/office/drawing/2014/main" id="{03FF0312-A8D2-5645-93CE-C197A0CA5068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2">
            <a:extLst>
              <a:ext uri="{FF2B5EF4-FFF2-40B4-BE49-F238E27FC236}">
                <a16:creationId xmlns:a16="http://schemas.microsoft.com/office/drawing/2014/main" id="{9C60D313-EE40-9E47-9A56-3E01FD330A55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8" name="3">
            <a:extLst>
              <a:ext uri="{FF2B5EF4-FFF2-40B4-BE49-F238E27FC236}">
                <a16:creationId xmlns:a16="http://schemas.microsoft.com/office/drawing/2014/main" id="{07B867C1-8A0D-1E4A-96C9-1F11128CA062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" name="4">
            <a:extLst>
              <a:ext uri="{FF2B5EF4-FFF2-40B4-BE49-F238E27FC236}">
                <a16:creationId xmlns:a16="http://schemas.microsoft.com/office/drawing/2014/main" id="{D4D42CD2-2F48-EC4D-B754-6393C04BFC11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0" name="5">
            <a:extLst>
              <a:ext uri="{FF2B5EF4-FFF2-40B4-BE49-F238E27FC236}">
                <a16:creationId xmlns:a16="http://schemas.microsoft.com/office/drawing/2014/main" id="{F67F98F0-BE40-C848-81F7-A1B5515E81A1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1" name="6">
            <a:extLst>
              <a:ext uri="{FF2B5EF4-FFF2-40B4-BE49-F238E27FC236}">
                <a16:creationId xmlns:a16="http://schemas.microsoft.com/office/drawing/2014/main" id="{CF8209DC-5E12-9648-BD22-2D5A4A4810D5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2" name="7">
            <a:extLst>
              <a:ext uri="{FF2B5EF4-FFF2-40B4-BE49-F238E27FC236}">
                <a16:creationId xmlns:a16="http://schemas.microsoft.com/office/drawing/2014/main" id="{11AB1995-626E-8645-9979-5F3810A6B155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3" name="8">
            <a:extLst>
              <a:ext uri="{FF2B5EF4-FFF2-40B4-BE49-F238E27FC236}">
                <a16:creationId xmlns:a16="http://schemas.microsoft.com/office/drawing/2014/main" id="{F5F0211D-C2B0-584A-9428-A73ECF337241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4" name="9">
            <a:extLst>
              <a:ext uri="{FF2B5EF4-FFF2-40B4-BE49-F238E27FC236}">
                <a16:creationId xmlns:a16="http://schemas.microsoft.com/office/drawing/2014/main" id="{017D4D99-43F2-A842-9813-6CF4502B26C5}"/>
              </a:ext>
            </a:extLst>
          </p:cNvPr>
          <p:cNvSpPr txBox="1"/>
          <p:nvPr/>
        </p:nvSpPr>
        <p:spPr>
          <a:xfrm>
            <a:off x="130867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5" name="0 0">
            <a:extLst>
              <a:ext uri="{FF2B5EF4-FFF2-40B4-BE49-F238E27FC236}">
                <a16:creationId xmlns:a16="http://schemas.microsoft.com/office/drawing/2014/main" id="{8F3085F4-5571-E649-86CB-77FE1654E6CD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1">
            <a:extLst>
              <a:ext uri="{FF2B5EF4-FFF2-40B4-BE49-F238E27FC236}">
                <a16:creationId xmlns:a16="http://schemas.microsoft.com/office/drawing/2014/main" id="{DED045F6-3493-CB4E-90C3-AC403150E004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7" name="2">
            <a:extLst>
              <a:ext uri="{FF2B5EF4-FFF2-40B4-BE49-F238E27FC236}">
                <a16:creationId xmlns:a16="http://schemas.microsoft.com/office/drawing/2014/main" id="{BFB68CD1-06C4-1940-AD6A-D5C681E51288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8" name="3">
            <a:extLst>
              <a:ext uri="{FF2B5EF4-FFF2-40B4-BE49-F238E27FC236}">
                <a16:creationId xmlns:a16="http://schemas.microsoft.com/office/drawing/2014/main" id="{778C4514-3F3E-454D-9988-6A7317E8A943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4">
            <a:extLst>
              <a:ext uri="{FF2B5EF4-FFF2-40B4-BE49-F238E27FC236}">
                <a16:creationId xmlns:a16="http://schemas.microsoft.com/office/drawing/2014/main" id="{3E96E403-6ED1-4440-97D7-F9553B9AA575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" name="5">
            <a:extLst>
              <a:ext uri="{FF2B5EF4-FFF2-40B4-BE49-F238E27FC236}">
                <a16:creationId xmlns:a16="http://schemas.microsoft.com/office/drawing/2014/main" id="{328BF78E-64D2-3D4D-A93D-9F67B1C1A341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6">
            <a:extLst>
              <a:ext uri="{FF2B5EF4-FFF2-40B4-BE49-F238E27FC236}">
                <a16:creationId xmlns:a16="http://schemas.microsoft.com/office/drawing/2014/main" id="{6D029D4F-E967-F14E-A9EC-7C1028438960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2" name="7">
            <a:extLst>
              <a:ext uri="{FF2B5EF4-FFF2-40B4-BE49-F238E27FC236}">
                <a16:creationId xmlns:a16="http://schemas.microsoft.com/office/drawing/2014/main" id="{976F4BA0-D50B-4241-A6FC-7A8153A99FC5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3" name="8">
            <a:extLst>
              <a:ext uri="{FF2B5EF4-FFF2-40B4-BE49-F238E27FC236}">
                <a16:creationId xmlns:a16="http://schemas.microsoft.com/office/drawing/2014/main" id="{40A1E908-1987-8143-B4EC-D2F243F30330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4" name="9">
            <a:extLst>
              <a:ext uri="{FF2B5EF4-FFF2-40B4-BE49-F238E27FC236}">
                <a16:creationId xmlns:a16="http://schemas.microsoft.com/office/drawing/2014/main" id="{C667E7AD-912E-524F-AA94-2EA7F91FDDE7}"/>
              </a:ext>
            </a:extLst>
          </p:cNvPr>
          <p:cNvSpPr txBox="1"/>
          <p:nvPr/>
        </p:nvSpPr>
        <p:spPr>
          <a:xfrm>
            <a:off x="99713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" name="0 0">
            <a:extLst>
              <a:ext uri="{FF2B5EF4-FFF2-40B4-BE49-F238E27FC236}">
                <a16:creationId xmlns:a16="http://schemas.microsoft.com/office/drawing/2014/main" id="{32C17248-CAD4-C343-AE47-A12A88A9705B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1">
            <a:extLst>
              <a:ext uri="{FF2B5EF4-FFF2-40B4-BE49-F238E27FC236}">
                <a16:creationId xmlns:a16="http://schemas.microsoft.com/office/drawing/2014/main" id="{4AAD06F7-ED53-5841-8B8A-C964148EAE39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" name="2">
            <a:extLst>
              <a:ext uri="{FF2B5EF4-FFF2-40B4-BE49-F238E27FC236}">
                <a16:creationId xmlns:a16="http://schemas.microsoft.com/office/drawing/2014/main" id="{9E4C42CC-2E84-5544-95C2-0532C1DA9CC6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8" name="3">
            <a:extLst>
              <a:ext uri="{FF2B5EF4-FFF2-40B4-BE49-F238E27FC236}">
                <a16:creationId xmlns:a16="http://schemas.microsoft.com/office/drawing/2014/main" id="{FF14BF67-6BF4-544B-A220-915D6409E17B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" name="4">
            <a:extLst>
              <a:ext uri="{FF2B5EF4-FFF2-40B4-BE49-F238E27FC236}">
                <a16:creationId xmlns:a16="http://schemas.microsoft.com/office/drawing/2014/main" id="{BB065F24-328B-5A41-975C-0922B18B8069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" name="5">
            <a:extLst>
              <a:ext uri="{FF2B5EF4-FFF2-40B4-BE49-F238E27FC236}">
                <a16:creationId xmlns:a16="http://schemas.microsoft.com/office/drawing/2014/main" id="{0C49AA4D-4772-9244-AB56-B0301AEBC9FD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1" name="6">
            <a:extLst>
              <a:ext uri="{FF2B5EF4-FFF2-40B4-BE49-F238E27FC236}">
                <a16:creationId xmlns:a16="http://schemas.microsoft.com/office/drawing/2014/main" id="{E5918400-7068-E543-AACB-1B9F456E1AFD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2" name="7">
            <a:extLst>
              <a:ext uri="{FF2B5EF4-FFF2-40B4-BE49-F238E27FC236}">
                <a16:creationId xmlns:a16="http://schemas.microsoft.com/office/drawing/2014/main" id="{D558A33A-FABB-FB4F-8C36-99A2B61F333D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3" name="8">
            <a:extLst>
              <a:ext uri="{FF2B5EF4-FFF2-40B4-BE49-F238E27FC236}">
                <a16:creationId xmlns:a16="http://schemas.microsoft.com/office/drawing/2014/main" id="{100EC375-812A-9B40-A1BA-A5A3827D46D8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4" name="9">
            <a:extLst>
              <a:ext uri="{FF2B5EF4-FFF2-40B4-BE49-F238E27FC236}">
                <a16:creationId xmlns:a16="http://schemas.microsoft.com/office/drawing/2014/main" id="{EA55D3A2-ACC2-1749-9E94-7EA5F528F46F}"/>
              </a:ext>
            </a:extLst>
          </p:cNvPr>
          <p:cNvSpPr txBox="1"/>
          <p:nvPr/>
        </p:nvSpPr>
        <p:spPr>
          <a:xfrm>
            <a:off x="686366" y="358988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4DFEEDB8-60B3-B849-82EB-9FC5E1E50BA0}"/>
              </a:ext>
            </a:extLst>
          </p:cNvPr>
          <p:cNvSpPr/>
          <p:nvPr/>
        </p:nvSpPr>
        <p:spPr>
          <a:xfrm>
            <a:off x="10253642" y="5422503"/>
            <a:ext cx="1620645" cy="11169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6" name="blue sword">
            <a:hlinkClick r:id="" action="ppaction://noaction">
              <a:snd r:embed="rId9" name="explode.wav"/>
            </a:hlinkClick>
            <a:extLst>
              <a:ext uri="{FF2B5EF4-FFF2-40B4-BE49-F238E27FC236}">
                <a16:creationId xmlns:a16="http://schemas.microsoft.com/office/drawing/2014/main" id="{12AA6DA3-2CB9-9C43-B04B-4BD2A7369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10894217" y="5997638"/>
            <a:ext cx="486949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0 0">
            <a:extLst>
              <a:ext uri="{FF2B5EF4-FFF2-40B4-BE49-F238E27FC236}">
                <a16:creationId xmlns:a16="http://schemas.microsoft.com/office/drawing/2014/main" id="{0D322DCC-C817-574E-8069-91FCDC27572F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1">
            <a:extLst>
              <a:ext uri="{FF2B5EF4-FFF2-40B4-BE49-F238E27FC236}">
                <a16:creationId xmlns:a16="http://schemas.microsoft.com/office/drawing/2014/main" id="{10817A22-8A25-B349-9AB8-1046446E4943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2">
            <a:extLst>
              <a:ext uri="{FF2B5EF4-FFF2-40B4-BE49-F238E27FC236}">
                <a16:creationId xmlns:a16="http://schemas.microsoft.com/office/drawing/2014/main" id="{73B5C123-ED0E-8B4C-870B-D162377FC79A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3">
            <a:extLst>
              <a:ext uri="{FF2B5EF4-FFF2-40B4-BE49-F238E27FC236}">
                <a16:creationId xmlns:a16="http://schemas.microsoft.com/office/drawing/2014/main" id="{D8AA837D-A53C-8242-B707-3EB612CE0C9B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4">
            <a:extLst>
              <a:ext uri="{FF2B5EF4-FFF2-40B4-BE49-F238E27FC236}">
                <a16:creationId xmlns:a16="http://schemas.microsoft.com/office/drawing/2014/main" id="{66051090-E13B-2C42-9D1B-75F0E3556E9F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5">
            <a:extLst>
              <a:ext uri="{FF2B5EF4-FFF2-40B4-BE49-F238E27FC236}">
                <a16:creationId xmlns:a16="http://schemas.microsoft.com/office/drawing/2014/main" id="{F21ED682-20F7-D84E-A82E-B24D11AA9FC1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6">
            <a:extLst>
              <a:ext uri="{FF2B5EF4-FFF2-40B4-BE49-F238E27FC236}">
                <a16:creationId xmlns:a16="http://schemas.microsoft.com/office/drawing/2014/main" id="{B9586822-B564-B040-BC84-9AA67FD10A62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7">
            <a:extLst>
              <a:ext uri="{FF2B5EF4-FFF2-40B4-BE49-F238E27FC236}">
                <a16:creationId xmlns:a16="http://schemas.microsoft.com/office/drawing/2014/main" id="{D7B39D1E-C387-AB40-965F-BF80597134AA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8">
            <a:extLst>
              <a:ext uri="{FF2B5EF4-FFF2-40B4-BE49-F238E27FC236}">
                <a16:creationId xmlns:a16="http://schemas.microsoft.com/office/drawing/2014/main" id="{EBF2058A-6CFD-BA40-8E07-AC9B84FEF6CB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9">
            <a:extLst>
              <a:ext uri="{FF2B5EF4-FFF2-40B4-BE49-F238E27FC236}">
                <a16:creationId xmlns:a16="http://schemas.microsoft.com/office/drawing/2014/main" id="{BCBFC900-0691-2E4C-A06A-DD5654E84B12}"/>
              </a:ext>
            </a:extLst>
          </p:cNvPr>
          <p:cNvSpPr txBox="1"/>
          <p:nvPr/>
        </p:nvSpPr>
        <p:spPr>
          <a:xfrm>
            <a:off x="1154666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0 0">
            <a:extLst>
              <a:ext uri="{FF2B5EF4-FFF2-40B4-BE49-F238E27FC236}">
                <a16:creationId xmlns:a16="http://schemas.microsoft.com/office/drawing/2014/main" id="{A72E53B1-D6D8-0347-AC6E-42FD92FB7506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1">
            <a:extLst>
              <a:ext uri="{FF2B5EF4-FFF2-40B4-BE49-F238E27FC236}">
                <a16:creationId xmlns:a16="http://schemas.microsoft.com/office/drawing/2014/main" id="{921678FC-9E4A-3341-B713-CD045C19F4EF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2">
            <a:extLst>
              <a:ext uri="{FF2B5EF4-FFF2-40B4-BE49-F238E27FC236}">
                <a16:creationId xmlns:a16="http://schemas.microsoft.com/office/drawing/2014/main" id="{1AF79F08-9D70-DB41-B927-7B9D966CBFFE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3">
            <a:extLst>
              <a:ext uri="{FF2B5EF4-FFF2-40B4-BE49-F238E27FC236}">
                <a16:creationId xmlns:a16="http://schemas.microsoft.com/office/drawing/2014/main" id="{0DA8895C-6F1C-3340-AA8F-AEA64AA1AF8F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4">
            <a:extLst>
              <a:ext uri="{FF2B5EF4-FFF2-40B4-BE49-F238E27FC236}">
                <a16:creationId xmlns:a16="http://schemas.microsoft.com/office/drawing/2014/main" id="{D3827364-06A6-AA4E-A0DC-633A9C43C029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5">
            <a:extLst>
              <a:ext uri="{FF2B5EF4-FFF2-40B4-BE49-F238E27FC236}">
                <a16:creationId xmlns:a16="http://schemas.microsoft.com/office/drawing/2014/main" id="{3B23D05B-83A5-9942-9612-536356C79D9A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6">
            <a:extLst>
              <a:ext uri="{FF2B5EF4-FFF2-40B4-BE49-F238E27FC236}">
                <a16:creationId xmlns:a16="http://schemas.microsoft.com/office/drawing/2014/main" id="{EBE5D64E-27A5-2E45-BF26-E101F9AE1186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7">
            <a:extLst>
              <a:ext uri="{FF2B5EF4-FFF2-40B4-BE49-F238E27FC236}">
                <a16:creationId xmlns:a16="http://schemas.microsoft.com/office/drawing/2014/main" id="{CD5D22A3-318A-BA4B-A0B1-AC8DBD1F5501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8">
            <a:extLst>
              <a:ext uri="{FF2B5EF4-FFF2-40B4-BE49-F238E27FC236}">
                <a16:creationId xmlns:a16="http://schemas.microsoft.com/office/drawing/2014/main" id="{9E6EA85F-8FC0-5041-8D9C-6A3794A3CB7F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9">
            <a:extLst>
              <a:ext uri="{FF2B5EF4-FFF2-40B4-BE49-F238E27FC236}">
                <a16:creationId xmlns:a16="http://schemas.microsoft.com/office/drawing/2014/main" id="{533F285A-9D4F-8A47-BAAD-B16DED17FC45}"/>
              </a:ext>
            </a:extLst>
          </p:cNvPr>
          <p:cNvSpPr txBox="1"/>
          <p:nvPr/>
        </p:nvSpPr>
        <p:spPr>
          <a:xfrm>
            <a:off x="1123589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0 0">
            <a:extLst>
              <a:ext uri="{FF2B5EF4-FFF2-40B4-BE49-F238E27FC236}">
                <a16:creationId xmlns:a16="http://schemas.microsoft.com/office/drawing/2014/main" id="{3DD5D16C-F9E0-C944-BDEB-17FC3E5FE767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1">
            <a:extLst>
              <a:ext uri="{FF2B5EF4-FFF2-40B4-BE49-F238E27FC236}">
                <a16:creationId xmlns:a16="http://schemas.microsoft.com/office/drawing/2014/main" id="{B882E152-033E-6E4F-8A5E-13D855699494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2">
            <a:extLst>
              <a:ext uri="{FF2B5EF4-FFF2-40B4-BE49-F238E27FC236}">
                <a16:creationId xmlns:a16="http://schemas.microsoft.com/office/drawing/2014/main" id="{917130C8-5D55-E74B-B34F-52EE61966BFF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3">
            <a:extLst>
              <a:ext uri="{FF2B5EF4-FFF2-40B4-BE49-F238E27FC236}">
                <a16:creationId xmlns:a16="http://schemas.microsoft.com/office/drawing/2014/main" id="{38023B0D-D479-9746-981C-839E12D1577A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4" name="4">
            <a:extLst>
              <a:ext uri="{FF2B5EF4-FFF2-40B4-BE49-F238E27FC236}">
                <a16:creationId xmlns:a16="http://schemas.microsoft.com/office/drawing/2014/main" id="{D8853140-83E5-9944-92F2-5B43DF4ACFFC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5">
            <a:extLst>
              <a:ext uri="{FF2B5EF4-FFF2-40B4-BE49-F238E27FC236}">
                <a16:creationId xmlns:a16="http://schemas.microsoft.com/office/drawing/2014/main" id="{85FBAC7A-F4EC-CE4A-9EA6-EA5C72932620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6">
            <a:extLst>
              <a:ext uri="{FF2B5EF4-FFF2-40B4-BE49-F238E27FC236}">
                <a16:creationId xmlns:a16="http://schemas.microsoft.com/office/drawing/2014/main" id="{0532C189-9877-FE4A-AEF5-956CA33CB65E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7">
            <a:extLst>
              <a:ext uri="{FF2B5EF4-FFF2-40B4-BE49-F238E27FC236}">
                <a16:creationId xmlns:a16="http://schemas.microsoft.com/office/drawing/2014/main" id="{642B8EC6-3553-D34C-91BB-04467AFFC186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8">
            <a:extLst>
              <a:ext uri="{FF2B5EF4-FFF2-40B4-BE49-F238E27FC236}">
                <a16:creationId xmlns:a16="http://schemas.microsoft.com/office/drawing/2014/main" id="{D23F4B95-6E24-9F43-B6A4-4F02B50EEE1F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9">
            <a:extLst>
              <a:ext uri="{FF2B5EF4-FFF2-40B4-BE49-F238E27FC236}">
                <a16:creationId xmlns:a16="http://schemas.microsoft.com/office/drawing/2014/main" id="{0721A799-BAFB-864F-B51E-8619468D120A}"/>
              </a:ext>
            </a:extLst>
          </p:cNvPr>
          <p:cNvSpPr txBox="1"/>
          <p:nvPr/>
        </p:nvSpPr>
        <p:spPr>
          <a:xfrm>
            <a:off x="1092435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0 0">
            <a:extLst>
              <a:ext uri="{FF2B5EF4-FFF2-40B4-BE49-F238E27FC236}">
                <a16:creationId xmlns:a16="http://schemas.microsoft.com/office/drawing/2014/main" id="{7A102B3C-3685-8F42-8A08-D3C1BBC7112E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1">
            <a:extLst>
              <a:ext uri="{FF2B5EF4-FFF2-40B4-BE49-F238E27FC236}">
                <a16:creationId xmlns:a16="http://schemas.microsoft.com/office/drawing/2014/main" id="{C09932CA-3278-D346-8096-59A4E5A1B6DD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2">
            <a:extLst>
              <a:ext uri="{FF2B5EF4-FFF2-40B4-BE49-F238E27FC236}">
                <a16:creationId xmlns:a16="http://schemas.microsoft.com/office/drawing/2014/main" id="{D59559C8-6030-3349-8128-713B6A456CD7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4" name="3">
            <a:extLst>
              <a:ext uri="{FF2B5EF4-FFF2-40B4-BE49-F238E27FC236}">
                <a16:creationId xmlns:a16="http://schemas.microsoft.com/office/drawing/2014/main" id="{7FC3F07D-6402-C74A-9A3C-6812E3BBE82A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4">
            <a:extLst>
              <a:ext uri="{FF2B5EF4-FFF2-40B4-BE49-F238E27FC236}">
                <a16:creationId xmlns:a16="http://schemas.microsoft.com/office/drawing/2014/main" id="{67DB9E87-220F-DF4A-A6B5-AAD50F088E03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5">
            <a:extLst>
              <a:ext uri="{FF2B5EF4-FFF2-40B4-BE49-F238E27FC236}">
                <a16:creationId xmlns:a16="http://schemas.microsoft.com/office/drawing/2014/main" id="{B99444E7-B80E-DC49-ACAC-6D3686CDB103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6">
            <a:extLst>
              <a:ext uri="{FF2B5EF4-FFF2-40B4-BE49-F238E27FC236}">
                <a16:creationId xmlns:a16="http://schemas.microsoft.com/office/drawing/2014/main" id="{8A21F21E-B5EF-074C-A6CE-2F8B3E9E34B2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7">
            <a:extLst>
              <a:ext uri="{FF2B5EF4-FFF2-40B4-BE49-F238E27FC236}">
                <a16:creationId xmlns:a16="http://schemas.microsoft.com/office/drawing/2014/main" id="{2BA3F5B1-25BA-0841-A185-715040817B62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8">
            <a:extLst>
              <a:ext uri="{FF2B5EF4-FFF2-40B4-BE49-F238E27FC236}">
                <a16:creationId xmlns:a16="http://schemas.microsoft.com/office/drawing/2014/main" id="{5AE5F2DA-F527-8741-BCCF-5A7686620EDA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9">
            <a:extLst>
              <a:ext uri="{FF2B5EF4-FFF2-40B4-BE49-F238E27FC236}">
                <a16:creationId xmlns:a16="http://schemas.microsoft.com/office/drawing/2014/main" id="{72434825-2C6A-D746-B95A-6B06D371B6EA}"/>
              </a:ext>
            </a:extLst>
          </p:cNvPr>
          <p:cNvSpPr txBox="1"/>
          <p:nvPr/>
        </p:nvSpPr>
        <p:spPr>
          <a:xfrm>
            <a:off x="10613581" y="5459850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11525B3B-D351-5D44-BE21-DB0AFC232F1C}"/>
              </a:ext>
            </a:extLst>
          </p:cNvPr>
          <p:cNvSpPr/>
          <p:nvPr/>
        </p:nvSpPr>
        <p:spPr>
          <a:xfrm>
            <a:off x="327600" y="5424128"/>
            <a:ext cx="1620645" cy="111698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3" name="blue sword">
            <a:hlinkClick r:id="" action="ppaction://noaction">
              <a:snd r:embed="rId9" name="explode.wav"/>
            </a:hlinkClick>
            <a:extLst>
              <a:ext uri="{FF2B5EF4-FFF2-40B4-BE49-F238E27FC236}">
                <a16:creationId xmlns:a16="http://schemas.microsoft.com/office/drawing/2014/main" id="{6CFB664B-C857-E244-9226-E31774AB3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961200" y="5999263"/>
            <a:ext cx="486949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" name="0 0">
            <a:extLst>
              <a:ext uri="{FF2B5EF4-FFF2-40B4-BE49-F238E27FC236}">
                <a16:creationId xmlns:a16="http://schemas.microsoft.com/office/drawing/2014/main" id="{2A7CF6C8-BAC8-BF45-86AE-498C09DD282E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1">
            <a:extLst>
              <a:ext uri="{FF2B5EF4-FFF2-40B4-BE49-F238E27FC236}">
                <a16:creationId xmlns:a16="http://schemas.microsoft.com/office/drawing/2014/main" id="{3CC0378F-DD0A-5248-92A2-FF8E4371559E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2">
            <a:extLst>
              <a:ext uri="{FF2B5EF4-FFF2-40B4-BE49-F238E27FC236}">
                <a16:creationId xmlns:a16="http://schemas.microsoft.com/office/drawing/2014/main" id="{4C39DD38-9678-064E-B4DC-7065638C702C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3">
            <a:extLst>
              <a:ext uri="{FF2B5EF4-FFF2-40B4-BE49-F238E27FC236}">
                <a16:creationId xmlns:a16="http://schemas.microsoft.com/office/drawing/2014/main" id="{4940E66F-6146-C74F-8EE3-AC3E9D316F29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4">
            <a:extLst>
              <a:ext uri="{FF2B5EF4-FFF2-40B4-BE49-F238E27FC236}">
                <a16:creationId xmlns:a16="http://schemas.microsoft.com/office/drawing/2014/main" id="{B252F10F-CB7D-244D-9C60-BF13EF514A19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5">
            <a:extLst>
              <a:ext uri="{FF2B5EF4-FFF2-40B4-BE49-F238E27FC236}">
                <a16:creationId xmlns:a16="http://schemas.microsoft.com/office/drawing/2014/main" id="{D3E7D1B3-56C7-B341-A38E-0EBDBE2090CE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6">
            <a:extLst>
              <a:ext uri="{FF2B5EF4-FFF2-40B4-BE49-F238E27FC236}">
                <a16:creationId xmlns:a16="http://schemas.microsoft.com/office/drawing/2014/main" id="{466FA5D4-97B9-2D44-B761-A042A19CE53F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7">
            <a:extLst>
              <a:ext uri="{FF2B5EF4-FFF2-40B4-BE49-F238E27FC236}">
                <a16:creationId xmlns:a16="http://schemas.microsoft.com/office/drawing/2014/main" id="{DBEC4FA1-EF4D-0943-8767-7C39AD524B58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8">
            <a:extLst>
              <a:ext uri="{FF2B5EF4-FFF2-40B4-BE49-F238E27FC236}">
                <a16:creationId xmlns:a16="http://schemas.microsoft.com/office/drawing/2014/main" id="{728A751C-9714-7D4C-A12C-AABB7B8C7262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9">
            <a:extLst>
              <a:ext uri="{FF2B5EF4-FFF2-40B4-BE49-F238E27FC236}">
                <a16:creationId xmlns:a16="http://schemas.microsoft.com/office/drawing/2014/main" id="{69F36E22-1732-9341-8D98-DCA905F88C5B}"/>
              </a:ext>
            </a:extLst>
          </p:cNvPr>
          <p:cNvSpPr txBox="1"/>
          <p:nvPr/>
        </p:nvSpPr>
        <p:spPr>
          <a:xfrm>
            <a:off x="16200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0 0">
            <a:extLst>
              <a:ext uri="{FF2B5EF4-FFF2-40B4-BE49-F238E27FC236}">
                <a16:creationId xmlns:a16="http://schemas.microsoft.com/office/drawing/2014/main" id="{CC0C48BA-C334-D245-8752-A468622BA759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5" name="1">
            <a:extLst>
              <a:ext uri="{FF2B5EF4-FFF2-40B4-BE49-F238E27FC236}">
                <a16:creationId xmlns:a16="http://schemas.microsoft.com/office/drawing/2014/main" id="{04B06EC6-676E-694C-BDF6-6B043EA37375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6" name="2">
            <a:extLst>
              <a:ext uri="{FF2B5EF4-FFF2-40B4-BE49-F238E27FC236}">
                <a16:creationId xmlns:a16="http://schemas.microsoft.com/office/drawing/2014/main" id="{5A813745-5F79-984B-9B57-2799B5496EC7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7" name="3">
            <a:extLst>
              <a:ext uri="{FF2B5EF4-FFF2-40B4-BE49-F238E27FC236}">
                <a16:creationId xmlns:a16="http://schemas.microsoft.com/office/drawing/2014/main" id="{577034FD-D6C7-044E-91F2-2EFEF68EB372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4">
            <a:extLst>
              <a:ext uri="{FF2B5EF4-FFF2-40B4-BE49-F238E27FC236}">
                <a16:creationId xmlns:a16="http://schemas.microsoft.com/office/drawing/2014/main" id="{53333740-8928-5249-B203-B6FD27B90483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" name="5">
            <a:extLst>
              <a:ext uri="{FF2B5EF4-FFF2-40B4-BE49-F238E27FC236}">
                <a16:creationId xmlns:a16="http://schemas.microsoft.com/office/drawing/2014/main" id="{35B983B3-8FA9-6640-B781-926702D2CB95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6" name="6">
            <a:extLst>
              <a:ext uri="{FF2B5EF4-FFF2-40B4-BE49-F238E27FC236}">
                <a16:creationId xmlns:a16="http://schemas.microsoft.com/office/drawing/2014/main" id="{19FE6448-C881-1249-9714-117D85C74AC0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7" name="7">
            <a:extLst>
              <a:ext uri="{FF2B5EF4-FFF2-40B4-BE49-F238E27FC236}">
                <a16:creationId xmlns:a16="http://schemas.microsoft.com/office/drawing/2014/main" id="{5E6F642E-F725-D64D-A8C8-F1543A819917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8" name="8">
            <a:extLst>
              <a:ext uri="{FF2B5EF4-FFF2-40B4-BE49-F238E27FC236}">
                <a16:creationId xmlns:a16="http://schemas.microsoft.com/office/drawing/2014/main" id="{99A4D7DD-23C2-B34F-ADBF-B44FF961DC84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9" name="9">
            <a:extLst>
              <a:ext uri="{FF2B5EF4-FFF2-40B4-BE49-F238E27FC236}">
                <a16:creationId xmlns:a16="http://schemas.microsoft.com/office/drawing/2014/main" id="{B8328797-F5A0-5D45-8F76-8055128512E4}"/>
              </a:ext>
            </a:extLst>
          </p:cNvPr>
          <p:cNvSpPr txBox="1"/>
          <p:nvPr/>
        </p:nvSpPr>
        <p:spPr>
          <a:xfrm>
            <a:off x="13104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" name="0 0">
            <a:extLst>
              <a:ext uri="{FF2B5EF4-FFF2-40B4-BE49-F238E27FC236}">
                <a16:creationId xmlns:a16="http://schemas.microsoft.com/office/drawing/2014/main" id="{A6B2AE51-AF02-CF48-A1AA-1B474F9E594A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1" name="1">
            <a:extLst>
              <a:ext uri="{FF2B5EF4-FFF2-40B4-BE49-F238E27FC236}">
                <a16:creationId xmlns:a16="http://schemas.microsoft.com/office/drawing/2014/main" id="{432DD98A-5EC7-9240-8386-32D6906E1228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2" name="2">
            <a:extLst>
              <a:ext uri="{FF2B5EF4-FFF2-40B4-BE49-F238E27FC236}">
                <a16:creationId xmlns:a16="http://schemas.microsoft.com/office/drawing/2014/main" id="{CFED4041-B911-014E-82F6-5958C88AC87B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3" name="3">
            <a:extLst>
              <a:ext uri="{FF2B5EF4-FFF2-40B4-BE49-F238E27FC236}">
                <a16:creationId xmlns:a16="http://schemas.microsoft.com/office/drawing/2014/main" id="{9CC51027-8961-CD4C-81D4-2B259B5F4ADA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4" name="4">
            <a:extLst>
              <a:ext uri="{FF2B5EF4-FFF2-40B4-BE49-F238E27FC236}">
                <a16:creationId xmlns:a16="http://schemas.microsoft.com/office/drawing/2014/main" id="{900CD24E-7616-FF49-B810-4A9FAB86AE1C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5" name="5">
            <a:extLst>
              <a:ext uri="{FF2B5EF4-FFF2-40B4-BE49-F238E27FC236}">
                <a16:creationId xmlns:a16="http://schemas.microsoft.com/office/drawing/2014/main" id="{3A62083D-6283-D94B-B427-FC52F85A9540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6">
            <a:extLst>
              <a:ext uri="{FF2B5EF4-FFF2-40B4-BE49-F238E27FC236}">
                <a16:creationId xmlns:a16="http://schemas.microsoft.com/office/drawing/2014/main" id="{46F93082-5AAC-D14C-A5E4-9F4C6F3AD22E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7" name="7">
            <a:extLst>
              <a:ext uri="{FF2B5EF4-FFF2-40B4-BE49-F238E27FC236}">
                <a16:creationId xmlns:a16="http://schemas.microsoft.com/office/drawing/2014/main" id="{0A91008B-75C4-004E-AEF2-567BA0654E79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8">
            <a:extLst>
              <a:ext uri="{FF2B5EF4-FFF2-40B4-BE49-F238E27FC236}">
                <a16:creationId xmlns:a16="http://schemas.microsoft.com/office/drawing/2014/main" id="{069A3DB1-2E73-5A4F-8FAE-99D20EDDC634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9">
            <a:extLst>
              <a:ext uri="{FF2B5EF4-FFF2-40B4-BE49-F238E27FC236}">
                <a16:creationId xmlns:a16="http://schemas.microsoft.com/office/drawing/2014/main" id="{E4C72639-027E-B045-9D03-7C667D337327}"/>
              </a:ext>
            </a:extLst>
          </p:cNvPr>
          <p:cNvSpPr txBox="1"/>
          <p:nvPr/>
        </p:nvSpPr>
        <p:spPr>
          <a:xfrm>
            <a:off x="9972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" name="0 0">
            <a:extLst>
              <a:ext uri="{FF2B5EF4-FFF2-40B4-BE49-F238E27FC236}">
                <a16:creationId xmlns:a16="http://schemas.microsoft.com/office/drawing/2014/main" id="{1EBE7EE1-24C6-CC4B-820B-1B95F57091F9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1" name="1">
            <a:extLst>
              <a:ext uri="{FF2B5EF4-FFF2-40B4-BE49-F238E27FC236}">
                <a16:creationId xmlns:a16="http://schemas.microsoft.com/office/drawing/2014/main" id="{4EE4AD47-2137-2C44-83DB-1E18A6941190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2" name="2">
            <a:extLst>
              <a:ext uri="{FF2B5EF4-FFF2-40B4-BE49-F238E27FC236}">
                <a16:creationId xmlns:a16="http://schemas.microsoft.com/office/drawing/2014/main" id="{DD7ED9ED-B6E7-BB41-B895-3BC468F8ECCA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3" name="3">
            <a:extLst>
              <a:ext uri="{FF2B5EF4-FFF2-40B4-BE49-F238E27FC236}">
                <a16:creationId xmlns:a16="http://schemas.microsoft.com/office/drawing/2014/main" id="{81AF70F1-A05E-674C-8264-3588EC7FF617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4" name="4">
            <a:extLst>
              <a:ext uri="{FF2B5EF4-FFF2-40B4-BE49-F238E27FC236}">
                <a16:creationId xmlns:a16="http://schemas.microsoft.com/office/drawing/2014/main" id="{C3FAD05F-65E5-CF43-853D-ACC7DF7DEA4D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5" name="5">
            <a:extLst>
              <a:ext uri="{FF2B5EF4-FFF2-40B4-BE49-F238E27FC236}">
                <a16:creationId xmlns:a16="http://schemas.microsoft.com/office/drawing/2014/main" id="{1DB355C3-C590-0A4A-B9D7-B589E0BED41B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6" name="6">
            <a:extLst>
              <a:ext uri="{FF2B5EF4-FFF2-40B4-BE49-F238E27FC236}">
                <a16:creationId xmlns:a16="http://schemas.microsoft.com/office/drawing/2014/main" id="{CA90A83D-ED16-BB4D-A8AC-AC257F5D0BE0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7" name="7">
            <a:extLst>
              <a:ext uri="{FF2B5EF4-FFF2-40B4-BE49-F238E27FC236}">
                <a16:creationId xmlns:a16="http://schemas.microsoft.com/office/drawing/2014/main" id="{0DB199C3-9F9F-6B42-A22E-3E04448E97F1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" name="8">
            <a:extLst>
              <a:ext uri="{FF2B5EF4-FFF2-40B4-BE49-F238E27FC236}">
                <a16:creationId xmlns:a16="http://schemas.microsoft.com/office/drawing/2014/main" id="{0EF21998-EE45-5F47-96C1-1001C9E96CBD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9" name="9">
            <a:extLst>
              <a:ext uri="{FF2B5EF4-FFF2-40B4-BE49-F238E27FC236}">
                <a16:creationId xmlns:a16="http://schemas.microsoft.com/office/drawing/2014/main" id="{8774F323-A0B8-564E-9AF9-5CD3B00A7748}"/>
              </a:ext>
            </a:extLst>
          </p:cNvPr>
          <p:cNvSpPr txBox="1"/>
          <p:nvPr/>
        </p:nvSpPr>
        <p:spPr>
          <a:xfrm>
            <a:off x="687600" y="5461475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6" name="sq1">
            <a:extLst>
              <a:ext uri="{FF2B5EF4-FFF2-40B4-BE49-F238E27FC236}">
                <a16:creationId xmlns:a16="http://schemas.microsoft.com/office/drawing/2014/main" id="{5156256E-826A-0345-888D-9AE680D50655}"/>
              </a:ext>
            </a:extLst>
          </p:cNvPr>
          <p:cNvSpPr/>
          <p:nvPr/>
        </p:nvSpPr>
        <p:spPr>
          <a:xfrm>
            <a:off x="2703600" y="9540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sq2">
            <a:extLst>
              <a:ext uri="{FF2B5EF4-FFF2-40B4-BE49-F238E27FC236}">
                <a16:creationId xmlns:a16="http://schemas.microsoft.com/office/drawing/2014/main" id="{EDA96AAB-D0E0-4846-9E27-75EA080893C3}"/>
              </a:ext>
            </a:extLst>
          </p:cNvPr>
          <p:cNvSpPr/>
          <p:nvPr/>
        </p:nvSpPr>
        <p:spPr>
          <a:xfrm>
            <a:off x="4082400" y="9540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sq3">
            <a:extLst>
              <a:ext uri="{FF2B5EF4-FFF2-40B4-BE49-F238E27FC236}">
                <a16:creationId xmlns:a16="http://schemas.microsoft.com/office/drawing/2014/main" id="{430D6C9A-F6E1-C047-A85E-25658CBDD64D}"/>
              </a:ext>
            </a:extLst>
          </p:cNvPr>
          <p:cNvSpPr/>
          <p:nvPr/>
        </p:nvSpPr>
        <p:spPr>
          <a:xfrm>
            <a:off x="5457600" y="9540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sq4">
            <a:extLst>
              <a:ext uri="{FF2B5EF4-FFF2-40B4-BE49-F238E27FC236}">
                <a16:creationId xmlns:a16="http://schemas.microsoft.com/office/drawing/2014/main" id="{69C5C4AD-21AD-0647-8311-EC0DBE8E4EBB}"/>
              </a:ext>
            </a:extLst>
          </p:cNvPr>
          <p:cNvSpPr/>
          <p:nvPr/>
        </p:nvSpPr>
        <p:spPr>
          <a:xfrm>
            <a:off x="6836400" y="9540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0" name="sq5">
            <a:extLst>
              <a:ext uri="{FF2B5EF4-FFF2-40B4-BE49-F238E27FC236}">
                <a16:creationId xmlns:a16="http://schemas.microsoft.com/office/drawing/2014/main" id="{586E191C-C173-1648-97FD-CD2A0238471E}"/>
              </a:ext>
            </a:extLst>
          </p:cNvPr>
          <p:cNvSpPr/>
          <p:nvPr/>
        </p:nvSpPr>
        <p:spPr>
          <a:xfrm>
            <a:off x="8218800" y="9540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sq6">
            <a:extLst>
              <a:ext uri="{FF2B5EF4-FFF2-40B4-BE49-F238E27FC236}">
                <a16:creationId xmlns:a16="http://schemas.microsoft.com/office/drawing/2014/main" id="{A04E189B-ABA2-3E43-8EA1-88A2A6DB81CB}"/>
              </a:ext>
            </a:extLst>
          </p:cNvPr>
          <p:cNvSpPr/>
          <p:nvPr/>
        </p:nvSpPr>
        <p:spPr>
          <a:xfrm>
            <a:off x="2703600" y="23148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2" name="sq7">
            <a:extLst>
              <a:ext uri="{FF2B5EF4-FFF2-40B4-BE49-F238E27FC236}">
                <a16:creationId xmlns:a16="http://schemas.microsoft.com/office/drawing/2014/main" id="{4A5EBAB7-7676-9A46-BC33-9A062533B5BC}"/>
              </a:ext>
            </a:extLst>
          </p:cNvPr>
          <p:cNvSpPr/>
          <p:nvPr/>
        </p:nvSpPr>
        <p:spPr>
          <a:xfrm>
            <a:off x="4082400" y="2313078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sq8">
            <a:extLst>
              <a:ext uri="{FF2B5EF4-FFF2-40B4-BE49-F238E27FC236}">
                <a16:creationId xmlns:a16="http://schemas.microsoft.com/office/drawing/2014/main" id="{F7E4236D-0C46-6445-8F73-BA3F755EFA31}"/>
              </a:ext>
            </a:extLst>
          </p:cNvPr>
          <p:cNvSpPr/>
          <p:nvPr/>
        </p:nvSpPr>
        <p:spPr>
          <a:xfrm>
            <a:off x="5457600" y="23148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4" name="sq9">
            <a:extLst>
              <a:ext uri="{FF2B5EF4-FFF2-40B4-BE49-F238E27FC236}">
                <a16:creationId xmlns:a16="http://schemas.microsoft.com/office/drawing/2014/main" id="{992FD82B-562E-FA40-B8E0-4EACBAA2C29D}"/>
              </a:ext>
            </a:extLst>
          </p:cNvPr>
          <p:cNvSpPr/>
          <p:nvPr/>
        </p:nvSpPr>
        <p:spPr>
          <a:xfrm>
            <a:off x="6836400" y="23148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sq10">
            <a:extLst>
              <a:ext uri="{FF2B5EF4-FFF2-40B4-BE49-F238E27FC236}">
                <a16:creationId xmlns:a16="http://schemas.microsoft.com/office/drawing/2014/main" id="{678806D3-09C2-8E4C-964C-9E7E563D48FF}"/>
              </a:ext>
            </a:extLst>
          </p:cNvPr>
          <p:cNvSpPr/>
          <p:nvPr/>
        </p:nvSpPr>
        <p:spPr>
          <a:xfrm>
            <a:off x="8218800" y="23148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sq11">
            <a:extLst>
              <a:ext uri="{FF2B5EF4-FFF2-40B4-BE49-F238E27FC236}">
                <a16:creationId xmlns:a16="http://schemas.microsoft.com/office/drawing/2014/main" id="{0B973A6D-4F46-624D-919A-8C96995404CE}"/>
              </a:ext>
            </a:extLst>
          </p:cNvPr>
          <p:cNvSpPr/>
          <p:nvPr/>
        </p:nvSpPr>
        <p:spPr>
          <a:xfrm>
            <a:off x="2703600" y="3671601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7" name="sq12">
            <a:extLst>
              <a:ext uri="{FF2B5EF4-FFF2-40B4-BE49-F238E27FC236}">
                <a16:creationId xmlns:a16="http://schemas.microsoft.com/office/drawing/2014/main" id="{4EA990E4-1141-534A-A00E-04907EFE2F6E}"/>
              </a:ext>
            </a:extLst>
          </p:cNvPr>
          <p:cNvSpPr/>
          <p:nvPr/>
        </p:nvSpPr>
        <p:spPr>
          <a:xfrm>
            <a:off x="4082400" y="3670684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" name="sq13">
            <a:extLst>
              <a:ext uri="{FF2B5EF4-FFF2-40B4-BE49-F238E27FC236}">
                <a16:creationId xmlns:a16="http://schemas.microsoft.com/office/drawing/2014/main" id="{371FDDE6-406C-464F-A3C5-0A417BA777BE}"/>
              </a:ext>
            </a:extLst>
          </p:cNvPr>
          <p:cNvSpPr/>
          <p:nvPr/>
        </p:nvSpPr>
        <p:spPr>
          <a:xfrm>
            <a:off x="5457600" y="3671624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sq14">
            <a:extLst>
              <a:ext uri="{FF2B5EF4-FFF2-40B4-BE49-F238E27FC236}">
                <a16:creationId xmlns:a16="http://schemas.microsoft.com/office/drawing/2014/main" id="{CDF0B105-4A78-6E48-B110-B50D37F0F912}"/>
              </a:ext>
            </a:extLst>
          </p:cNvPr>
          <p:cNvSpPr/>
          <p:nvPr/>
        </p:nvSpPr>
        <p:spPr>
          <a:xfrm>
            <a:off x="6836400" y="3671624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sq15">
            <a:extLst>
              <a:ext uri="{FF2B5EF4-FFF2-40B4-BE49-F238E27FC236}">
                <a16:creationId xmlns:a16="http://schemas.microsoft.com/office/drawing/2014/main" id="{130065A5-E5EA-9D43-A930-A5B90C4BD218}"/>
              </a:ext>
            </a:extLst>
          </p:cNvPr>
          <p:cNvSpPr/>
          <p:nvPr/>
        </p:nvSpPr>
        <p:spPr>
          <a:xfrm>
            <a:off x="8218800" y="3671624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sq16">
            <a:extLst>
              <a:ext uri="{FF2B5EF4-FFF2-40B4-BE49-F238E27FC236}">
                <a16:creationId xmlns:a16="http://schemas.microsoft.com/office/drawing/2014/main" id="{ED969CE0-9A91-BC48-8AAD-E9615D7658F6}"/>
              </a:ext>
            </a:extLst>
          </p:cNvPr>
          <p:cNvSpPr/>
          <p:nvPr/>
        </p:nvSpPr>
        <p:spPr>
          <a:xfrm>
            <a:off x="2703600" y="5032800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sq17">
            <a:extLst>
              <a:ext uri="{FF2B5EF4-FFF2-40B4-BE49-F238E27FC236}">
                <a16:creationId xmlns:a16="http://schemas.microsoft.com/office/drawing/2014/main" id="{D17AA2EB-3104-284D-936C-3A9AE1CECC88}"/>
              </a:ext>
            </a:extLst>
          </p:cNvPr>
          <p:cNvSpPr/>
          <p:nvPr/>
        </p:nvSpPr>
        <p:spPr>
          <a:xfrm>
            <a:off x="4082400" y="5032424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sq18">
            <a:extLst>
              <a:ext uri="{FF2B5EF4-FFF2-40B4-BE49-F238E27FC236}">
                <a16:creationId xmlns:a16="http://schemas.microsoft.com/office/drawing/2014/main" id="{8FD5767B-614C-5D49-AB1D-3BA002F98764}"/>
              </a:ext>
            </a:extLst>
          </p:cNvPr>
          <p:cNvSpPr/>
          <p:nvPr/>
        </p:nvSpPr>
        <p:spPr>
          <a:xfrm>
            <a:off x="5457600" y="5031951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sq19">
            <a:extLst>
              <a:ext uri="{FF2B5EF4-FFF2-40B4-BE49-F238E27FC236}">
                <a16:creationId xmlns:a16="http://schemas.microsoft.com/office/drawing/2014/main" id="{4C6CD30C-D890-384D-8671-7261A0491AB5}"/>
              </a:ext>
            </a:extLst>
          </p:cNvPr>
          <p:cNvSpPr/>
          <p:nvPr/>
        </p:nvSpPr>
        <p:spPr>
          <a:xfrm>
            <a:off x="6836400" y="5032424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sq20">
            <a:extLst>
              <a:ext uri="{FF2B5EF4-FFF2-40B4-BE49-F238E27FC236}">
                <a16:creationId xmlns:a16="http://schemas.microsoft.com/office/drawing/2014/main" id="{B2CE2E5D-814E-6845-8059-86DBD8E9A30A}"/>
              </a:ext>
            </a:extLst>
          </p:cNvPr>
          <p:cNvSpPr/>
          <p:nvPr/>
        </p:nvSpPr>
        <p:spPr>
          <a:xfrm>
            <a:off x="8218800" y="5031423"/>
            <a:ext cx="12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Team 3">
            <a:extLst>
              <a:ext uri="{FF2B5EF4-FFF2-40B4-BE49-F238E27FC236}">
                <a16:creationId xmlns:a16="http://schemas.microsoft.com/office/drawing/2014/main" id="{BD831791-8795-9C45-8135-3785A5BCDE0A}"/>
              </a:ext>
            </a:extLst>
          </p:cNvPr>
          <p:cNvSpPr txBox="1"/>
          <p:nvPr/>
        </p:nvSpPr>
        <p:spPr>
          <a:xfrm>
            <a:off x="582609" y="5025302"/>
            <a:ext cx="1107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Team 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2" name="Team 4">
            <a:extLst>
              <a:ext uri="{FF2B5EF4-FFF2-40B4-BE49-F238E27FC236}">
                <a16:creationId xmlns:a16="http://schemas.microsoft.com/office/drawing/2014/main" id="{38D5DD5B-31C9-2048-A336-C4D8EFF1BC1C}"/>
              </a:ext>
            </a:extLst>
          </p:cNvPr>
          <p:cNvSpPr txBox="1"/>
          <p:nvPr/>
        </p:nvSpPr>
        <p:spPr>
          <a:xfrm>
            <a:off x="10523880" y="5023807"/>
            <a:ext cx="1107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Team 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D02DE0A6-63BD-E142-A8A5-36F15799CEED}"/>
              </a:ext>
            </a:extLst>
          </p:cNvPr>
          <p:cNvSpPr txBox="1"/>
          <p:nvPr/>
        </p:nvSpPr>
        <p:spPr>
          <a:xfrm>
            <a:off x="2147732" y="263814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0" name="Picture 629">
            <a:extLst>
              <a:ext uri="{FF2B5EF4-FFF2-40B4-BE49-F238E27FC236}">
                <a16:creationId xmlns:a16="http://schemas.microsoft.com/office/drawing/2014/main" id="{765F9D99-51A6-FA49-B1BD-315B790171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11137" y="4076460"/>
            <a:ext cx="1408275" cy="1116470"/>
          </a:xfrm>
          <a:prstGeom prst="rect">
            <a:avLst/>
          </a:prstGeom>
        </p:spPr>
      </p:pic>
      <p:pic>
        <p:nvPicPr>
          <p:cNvPr id="631" name="Picture 630">
            <a:extLst>
              <a:ext uri="{FF2B5EF4-FFF2-40B4-BE49-F238E27FC236}">
                <a16:creationId xmlns:a16="http://schemas.microsoft.com/office/drawing/2014/main" id="{4DB02CBB-037C-C44C-B909-DD06FE3085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90743" y="4081433"/>
            <a:ext cx="1408275" cy="1116470"/>
          </a:xfrm>
          <a:prstGeom prst="rect">
            <a:avLst/>
          </a:prstGeom>
        </p:spPr>
      </p:pic>
      <p:pic>
        <p:nvPicPr>
          <p:cNvPr id="632" name="Picture 631">
            <a:extLst>
              <a:ext uri="{FF2B5EF4-FFF2-40B4-BE49-F238E27FC236}">
                <a16:creationId xmlns:a16="http://schemas.microsoft.com/office/drawing/2014/main" id="{6633AAA3-03DB-914F-969A-2D768E4CBF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34653" y="5243518"/>
            <a:ext cx="1408275" cy="1116470"/>
          </a:xfrm>
          <a:prstGeom prst="rect">
            <a:avLst/>
          </a:prstGeom>
        </p:spPr>
      </p:pic>
      <p:pic>
        <p:nvPicPr>
          <p:cNvPr id="633" name="Picture 632">
            <a:extLst>
              <a:ext uri="{FF2B5EF4-FFF2-40B4-BE49-F238E27FC236}">
                <a16:creationId xmlns:a16="http://schemas.microsoft.com/office/drawing/2014/main" id="{37AE2148-111A-8145-9557-A6C5925200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14259" y="5248491"/>
            <a:ext cx="1408275" cy="1116470"/>
          </a:xfrm>
          <a:prstGeom prst="rect">
            <a:avLst/>
          </a:prstGeom>
        </p:spPr>
      </p:pic>
      <p:grpSp>
        <p:nvGrpSpPr>
          <p:cNvPr id="634" name="Group 633">
            <a:extLst>
              <a:ext uri="{FF2B5EF4-FFF2-40B4-BE49-F238E27FC236}">
                <a16:creationId xmlns:a16="http://schemas.microsoft.com/office/drawing/2014/main" id="{988F27C5-8EF5-1546-A566-103A045EC0FC}"/>
              </a:ext>
            </a:extLst>
          </p:cNvPr>
          <p:cNvGrpSpPr/>
          <p:nvPr/>
        </p:nvGrpSpPr>
        <p:grpSpPr>
          <a:xfrm>
            <a:off x="12440472" y="501927"/>
            <a:ext cx="1293246" cy="1147447"/>
            <a:chOff x="8208286" y="2379203"/>
            <a:chExt cx="1293246" cy="1147447"/>
          </a:xfrm>
        </p:grpSpPr>
        <p:pic>
          <p:nvPicPr>
            <p:cNvPr id="635" name="Picture 634">
              <a:extLst>
                <a:ext uri="{FF2B5EF4-FFF2-40B4-BE49-F238E27FC236}">
                  <a16:creationId xmlns:a16="http://schemas.microsoft.com/office/drawing/2014/main" id="{4C3B0371-4664-4B4F-92D0-FB95492C0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636" name="TextBox 635">
              <a:extLst>
                <a:ext uri="{FF2B5EF4-FFF2-40B4-BE49-F238E27FC236}">
                  <a16:creationId xmlns:a16="http://schemas.microsoft.com/office/drawing/2014/main" id="{7F6B8910-0A70-A34D-8FA5-95B4831C4766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637" name="Group 636">
            <a:extLst>
              <a:ext uri="{FF2B5EF4-FFF2-40B4-BE49-F238E27FC236}">
                <a16:creationId xmlns:a16="http://schemas.microsoft.com/office/drawing/2014/main" id="{BFB0D7F5-A932-4F4D-BBBB-046354C5EF3A}"/>
              </a:ext>
            </a:extLst>
          </p:cNvPr>
          <p:cNvGrpSpPr/>
          <p:nvPr/>
        </p:nvGrpSpPr>
        <p:grpSpPr>
          <a:xfrm>
            <a:off x="13830179" y="501927"/>
            <a:ext cx="1293246" cy="1147447"/>
            <a:chOff x="8208286" y="2379203"/>
            <a:chExt cx="1293246" cy="1147447"/>
          </a:xfrm>
        </p:grpSpPr>
        <p:pic>
          <p:nvPicPr>
            <p:cNvPr id="638" name="Picture 637">
              <a:extLst>
                <a:ext uri="{FF2B5EF4-FFF2-40B4-BE49-F238E27FC236}">
                  <a16:creationId xmlns:a16="http://schemas.microsoft.com/office/drawing/2014/main" id="{5C969F08-BA1C-964C-A992-CF8E30629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639" name="TextBox 638">
              <a:extLst>
                <a:ext uri="{FF2B5EF4-FFF2-40B4-BE49-F238E27FC236}">
                  <a16:creationId xmlns:a16="http://schemas.microsoft.com/office/drawing/2014/main" id="{DA554730-1C66-7F4C-9513-2A4F787D9EC2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640" name="Group 639">
            <a:extLst>
              <a:ext uri="{FF2B5EF4-FFF2-40B4-BE49-F238E27FC236}">
                <a16:creationId xmlns:a16="http://schemas.microsoft.com/office/drawing/2014/main" id="{7F563242-9C70-564B-9E79-7898D948F827}"/>
              </a:ext>
            </a:extLst>
          </p:cNvPr>
          <p:cNvGrpSpPr/>
          <p:nvPr/>
        </p:nvGrpSpPr>
        <p:grpSpPr>
          <a:xfrm>
            <a:off x="12473024" y="1761927"/>
            <a:ext cx="1293246" cy="1147447"/>
            <a:chOff x="8208286" y="2379203"/>
            <a:chExt cx="1293246" cy="1147447"/>
          </a:xfrm>
        </p:grpSpPr>
        <p:pic>
          <p:nvPicPr>
            <p:cNvPr id="641" name="Picture 640">
              <a:extLst>
                <a:ext uri="{FF2B5EF4-FFF2-40B4-BE49-F238E27FC236}">
                  <a16:creationId xmlns:a16="http://schemas.microsoft.com/office/drawing/2014/main" id="{45767530-2E5A-6D49-B171-5BF8EEFCB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642" name="TextBox 641">
              <a:extLst>
                <a:ext uri="{FF2B5EF4-FFF2-40B4-BE49-F238E27FC236}">
                  <a16:creationId xmlns:a16="http://schemas.microsoft.com/office/drawing/2014/main" id="{EA084550-20F8-354D-9CA9-78F4625FD882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643" name="Group 642">
            <a:extLst>
              <a:ext uri="{FF2B5EF4-FFF2-40B4-BE49-F238E27FC236}">
                <a16:creationId xmlns:a16="http://schemas.microsoft.com/office/drawing/2014/main" id="{3202C2AF-84E5-134F-BF7B-B696D34475B9}"/>
              </a:ext>
            </a:extLst>
          </p:cNvPr>
          <p:cNvGrpSpPr/>
          <p:nvPr/>
        </p:nvGrpSpPr>
        <p:grpSpPr>
          <a:xfrm>
            <a:off x="13862731" y="1761927"/>
            <a:ext cx="1293246" cy="1147447"/>
            <a:chOff x="8208286" y="2379203"/>
            <a:chExt cx="1293246" cy="1147447"/>
          </a:xfrm>
        </p:grpSpPr>
        <p:pic>
          <p:nvPicPr>
            <p:cNvPr id="644" name="Picture 643">
              <a:extLst>
                <a:ext uri="{FF2B5EF4-FFF2-40B4-BE49-F238E27FC236}">
                  <a16:creationId xmlns:a16="http://schemas.microsoft.com/office/drawing/2014/main" id="{7473B7E7-6732-9B46-BCF9-606329215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645" name="TextBox 644">
              <a:extLst>
                <a:ext uri="{FF2B5EF4-FFF2-40B4-BE49-F238E27FC236}">
                  <a16:creationId xmlns:a16="http://schemas.microsoft.com/office/drawing/2014/main" id="{C8AC93C3-F8F5-D547-B2B5-FDEFF124AB31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646" name="Group 645">
            <a:extLst>
              <a:ext uri="{FF2B5EF4-FFF2-40B4-BE49-F238E27FC236}">
                <a16:creationId xmlns:a16="http://schemas.microsoft.com/office/drawing/2014/main" id="{53658C50-9BC9-5E4E-A3CB-9643640333BE}"/>
              </a:ext>
            </a:extLst>
          </p:cNvPr>
          <p:cNvGrpSpPr/>
          <p:nvPr/>
        </p:nvGrpSpPr>
        <p:grpSpPr>
          <a:xfrm>
            <a:off x="12464535" y="2915503"/>
            <a:ext cx="1293246" cy="1147447"/>
            <a:chOff x="8208286" y="2379203"/>
            <a:chExt cx="1293246" cy="1147447"/>
          </a:xfrm>
        </p:grpSpPr>
        <p:pic>
          <p:nvPicPr>
            <p:cNvPr id="647" name="Picture 646">
              <a:extLst>
                <a:ext uri="{FF2B5EF4-FFF2-40B4-BE49-F238E27FC236}">
                  <a16:creationId xmlns:a16="http://schemas.microsoft.com/office/drawing/2014/main" id="{D91DB878-1DD2-0644-8C25-B4FD0E5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648" name="TextBox 647">
              <a:extLst>
                <a:ext uri="{FF2B5EF4-FFF2-40B4-BE49-F238E27FC236}">
                  <a16:creationId xmlns:a16="http://schemas.microsoft.com/office/drawing/2014/main" id="{9CF52067-25E4-C841-BF52-7265AD75B7EE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A2653294-F4F8-4942-9274-F7C21E93E924}"/>
              </a:ext>
            </a:extLst>
          </p:cNvPr>
          <p:cNvGrpSpPr/>
          <p:nvPr/>
        </p:nvGrpSpPr>
        <p:grpSpPr>
          <a:xfrm>
            <a:off x="13854242" y="2915503"/>
            <a:ext cx="1293246" cy="1147447"/>
            <a:chOff x="8208286" y="2379203"/>
            <a:chExt cx="1293246" cy="1147447"/>
          </a:xfrm>
        </p:grpSpPr>
        <p:pic>
          <p:nvPicPr>
            <p:cNvPr id="650" name="Picture 649">
              <a:extLst>
                <a:ext uri="{FF2B5EF4-FFF2-40B4-BE49-F238E27FC236}">
                  <a16:creationId xmlns:a16="http://schemas.microsoft.com/office/drawing/2014/main" id="{1B6EB78A-F7FA-0A48-A6CE-4CD2FAABF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651" name="TextBox 650">
              <a:extLst>
                <a:ext uri="{FF2B5EF4-FFF2-40B4-BE49-F238E27FC236}">
                  <a16:creationId xmlns:a16="http://schemas.microsoft.com/office/drawing/2014/main" id="{C51D37E2-6FF4-6E44-8EAF-AB3CBE61B8D5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652" name="Group 651">
            <a:extLst>
              <a:ext uri="{FF2B5EF4-FFF2-40B4-BE49-F238E27FC236}">
                <a16:creationId xmlns:a16="http://schemas.microsoft.com/office/drawing/2014/main" id="{B7E54CB1-97D2-6A44-A462-CAD6F9B80579}"/>
              </a:ext>
            </a:extLst>
          </p:cNvPr>
          <p:cNvGrpSpPr/>
          <p:nvPr/>
        </p:nvGrpSpPr>
        <p:grpSpPr>
          <a:xfrm>
            <a:off x="-2881044" y="430242"/>
            <a:ext cx="1199695" cy="939018"/>
            <a:chOff x="8167988" y="3727447"/>
            <a:chExt cx="1199695" cy="939018"/>
          </a:xfrm>
        </p:grpSpPr>
        <p:pic>
          <p:nvPicPr>
            <p:cNvPr id="653" name="Picture 652">
              <a:extLst>
                <a:ext uri="{FF2B5EF4-FFF2-40B4-BE49-F238E27FC236}">
                  <a16:creationId xmlns:a16="http://schemas.microsoft.com/office/drawing/2014/main" id="{FA30D4D8-A7FA-E14B-AC57-DEA054717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654" name="TextBox 653">
              <a:extLst>
                <a:ext uri="{FF2B5EF4-FFF2-40B4-BE49-F238E27FC236}">
                  <a16:creationId xmlns:a16="http://schemas.microsoft.com/office/drawing/2014/main" id="{2CBA5184-B6D6-C04C-9DC0-971386ED9516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655" name="Group 654">
            <a:extLst>
              <a:ext uri="{FF2B5EF4-FFF2-40B4-BE49-F238E27FC236}">
                <a16:creationId xmlns:a16="http://schemas.microsoft.com/office/drawing/2014/main" id="{B725D04A-0AA6-4B49-82BF-A0E3584B4218}"/>
              </a:ext>
            </a:extLst>
          </p:cNvPr>
          <p:cNvGrpSpPr/>
          <p:nvPr/>
        </p:nvGrpSpPr>
        <p:grpSpPr>
          <a:xfrm>
            <a:off x="-1680625" y="423778"/>
            <a:ext cx="1199695" cy="939018"/>
            <a:chOff x="8167988" y="3727447"/>
            <a:chExt cx="1199695" cy="939018"/>
          </a:xfrm>
        </p:grpSpPr>
        <p:pic>
          <p:nvPicPr>
            <p:cNvPr id="656" name="Picture 655">
              <a:extLst>
                <a:ext uri="{FF2B5EF4-FFF2-40B4-BE49-F238E27FC236}">
                  <a16:creationId xmlns:a16="http://schemas.microsoft.com/office/drawing/2014/main" id="{101AF053-2507-2B43-88D0-0AD506F24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657" name="TextBox 656">
              <a:extLst>
                <a:ext uri="{FF2B5EF4-FFF2-40B4-BE49-F238E27FC236}">
                  <a16:creationId xmlns:a16="http://schemas.microsoft.com/office/drawing/2014/main" id="{D2601030-8837-2142-947C-AE57926D362E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658" name="Group 657">
            <a:extLst>
              <a:ext uri="{FF2B5EF4-FFF2-40B4-BE49-F238E27FC236}">
                <a16:creationId xmlns:a16="http://schemas.microsoft.com/office/drawing/2014/main" id="{C6759584-D58D-254C-893C-154A1D7301F2}"/>
              </a:ext>
            </a:extLst>
          </p:cNvPr>
          <p:cNvGrpSpPr/>
          <p:nvPr/>
        </p:nvGrpSpPr>
        <p:grpSpPr>
          <a:xfrm>
            <a:off x="-2884149" y="1568701"/>
            <a:ext cx="1199695" cy="939018"/>
            <a:chOff x="8167988" y="3727447"/>
            <a:chExt cx="1199695" cy="939018"/>
          </a:xfrm>
        </p:grpSpPr>
        <p:pic>
          <p:nvPicPr>
            <p:cNvPr id="659" name="Picture 658">
              <a:extLst>
                <a:ext uri="{FF2B5EF4-FFF2-40B4-BE49-F238E27FC236}">
                  <a16:creationId xmlns:a16="http://schemas.microsoft.com/office/drawing/2014/main" id="{FCD196B4-DE08-8243-931E-9BDE201DF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660" name="TextBox 659">
              <a:extLst>
                <a:ext uri="{FF2B5EF4-FFF2-40B4-BE49-F238E27FC236}">
                  <a16:creationId xmlns:a16="http://schemas.microsoft.com/office/drawing/2014/main" id="{996F49FE-2D91-2640-AD40-907F2B2EFD18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661" name="Group 660">
            <a:extLst>
              <a:ext uri="{FF2B5EF4-FFF2-40B4-BE49-F238E27FC236}">
                <a16:creationId xmlns:a16="http://schemas.microsoft.com/office/drawing/2014/main" id="{164C8D1E-4DAB-1A40-9A3C-37B3CD8837EF}"/>
              </a:ext>
            </a:extLst>
          </p:cNvPr>
          <p:cNvGrpSpPr/>
          <p:nvPr/>
        </p:nvGrpSpPr>
        <p:grpSpPr>
          <a:xfrm>
            <a:off x="-1683730" y="1562237"/>
            <a:ext cx="1199695" cy="939018"/>
            <a:chOff x="8167988" y="3727447"/>
            <a:chExt cx="1199695" cy="939018"/>
          </a:xfrm>
        </p:grpSpPr>
        <p:pic>
          <p:nvPicPr>
            <p:cNvPr id="662" name="Picture 661">
              <a:extLst>
                <a:ext uri="{FF2B5EF4-FFF2-40B4-BE49-F238E27FC236}">
                  <a16:creationId xmlns:a16="http://schemas.microsoft.com/office/drawing/2014/main" id="{3BFC2537-15E8-BA42-A83D-09F13E4A7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663" name="TextBox 662">
              <a:extLst>
                <a:ext uri="{FF2B5EF4-FFF2-40B4-BE49-F238E27FC236}">
                  <a16:creationId xmlns:a16="http://schemas.microsoft.com/office/drawing/2014/main" id="{4C94C6CB-C784-EB45-BD5A-5C70AE135E2B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664" name="Group 663">
            <a:extLst>
              <a:ext uri="{FF2B5EF4-FFF2-40B4-BE49-F238E27FC236}">
                <a16:creationId xmlns:a16="http://schemas.microsoft.com/office/drawing/2014/main" id="{95BAC2D7-2CB1-9D42-BACF-B6228543E621}"/>
              </a:ext>
            </a:extLst>
          </p:cNvPr>
          <p:cNvGrpSpPr/>
          <p:nvPr/>
        </p:nvGrpSpPr>
        <p:grpSpPr>
          <a:xfrm>
            <a:off x="-2887502" y="2545039"/>
            <a:ext cx="1199695" cy="939018"/>
            <a:chOff x="8167988" y="3727447"/>
            <a:chExt cx="1199695" cy="939018"/>
          </a:xfrm>
        </p:grpSpPr>
        <p:pic>
          <p:nvPicPr>
            <p:cNvPr id="665" name="Picture 664">
              <a:extLst>
                <a:ext uri="{FF2B5EF4-FFF2-40B4-BE49-F238E27FC236}">
                  <a16:creationId xmlns:a16="http://schemas.microsoft.com/office/drawing/2014/main" id="{38D9065A-6622-314E-BE33-9A93DF911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666" name="TextBox 665">
              <a:extLst>
                <a:ext uri="{FF2B5EF4-FFF2-40B4-BE49-F238E27FC236}">
                  <a16:creationId xmlns:a16="http://schemas.microsoft.com/office/drawing/2014/main" id="{D9E50C3D-920E-6E44-AF52-E89CCDECF929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667" name="Group 666">
            <a:extLst>
              <a:ext uri="{FF2B5EF4-FFF2-40B4-BE49-F238E27FC236}">
                <a16:creationId xmlns:a16="http://schemas.microsoft.com/office/drawing/2014/main" id="{3B7774D7-379C-4549-9E7D-820A870EEFB0}"/>
              </a:ext>
            </a:extLst>
          </p:cNvPr>
          <p:cNvGrpSpPr/>
          <p:nvPr/>
        </p:nvGrpSpPr>
        <p:grpSpPr>
          <a:xfrm>
            <a:off x="-1687083" y="2538575"/>
            <a:ext cx="1199695" cy="939018"/>
            <a:chOff x="8167988" y="3727447"/>
            <a:chExt cx="1199695" cy="939018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0CD4879C-C57B-A24F-928C-F78903FA9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669" name="TextBox 668">
              <a:extLst>
                <a:ext uri="{FF2B5EF4-FFF2-40B4-BE49-F238E27FC236}">
                  <a16:creationId xmlns:a16="http://schemas.microsoft.com/office/drawing/2014/main" id="{37A38586-0A60-6141-B91B-CBBD35386F35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pic>
        <p:nvPicPr>
          <p:cNvPr id="670" name="Picture 669">
            <a:extLst>
              <a:ext uri="{FF2B5EF4-FFF2-40B4-BE49-F238E27FC236}">
                <a16:creationId xmlns:a16="http://schemas.microsoft.com/office/drawing/2014/main" id="{F6B5707A-6E0C-C340-AE82-D5D129A2F2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964338" y="3957570"/>
            <a:ext cx="1408275" cy="1116470"/>
          </a:xfrm>
          <a:prstGeom prst="rect">
            <a:avLst/>
          </a:prstGeom>
        </p:spPr>
      </p:pic>
      <p:pic>
        <p:nvPicPr>
          <p:cNvPr id="671" name="Picture 670">
            <a:extLst>
              <a:ext uri="{FF2B5EF4-FFF2-40B4-BE49-F238E27FC236}">
                <a16:creationId xmlns:a16="http://schemas.microsoft.com/office/drawing/2014/main" id="{E086D103-C046-6042-9CDA-D50B89C02E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84732" y="3962543"/>
            <a:ext cx="1408275" cy="1116470"/>
          </a:xfrm>
          <a:prstGeom prst="rect">
            <a:avLst/>
          </a:prstGeom>
        </p:spPr>
      </p:pic>
      <p:pic>
        <p:nvPicPr>
          <p:cNvPr id="672" name="Picture 671">
            <a:extLst>
              <a:ext uri="{FF2B5EF4-FFF2-40B4-BE49-F238E27FC236}">
                <a16:creationId xmlns:a16="http://schemas.microsoft.com/office/drawing/2014/main" id="{CF7594C7-B67C-444E-8707-F9E09E8220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940822" y="5124628"/>
            <a:ext cx="1408275" cy="1116470"/>
          </a:xfrm>
          <a:prstGeom prst="rect">
            <a:avLst/>
          </a:prstGeom>
        </p:spPr>
      </p:pic>
      <p:pic>
        <p:nvPicPr>
          <p:cNvPr id="673" name="Picture 672">
            <a:extLst>
              <a:ext uri="{FF2B5EF4-FFF2-40B4-BE49-F238E27FC236}">
                <a16:creationId xmlns:a16="http://schemas.microsoft.com/office/drawing/2014/main" id="{8BE904B8-7917-354B-8882-806FE5B233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61216" y="5129601"/>
            <a:ext cx="1408275" cy="1116470"/>
          </a:xfrm>
          <a:prstGeom prst="rect">
            <a:avLst/>
          </a:prstGeom>
        </p:spPr>
      </p:pic>
      <p:sp>
        <p:nvSpPr>
          <p:cNvPr id="514" name="Rectangle 513">
            <a:extLst>
              <a:ext uri="{FF2B5EF4-FFF2-40B4-BE49-F238E27FC236}">
                <a16:creationId xmlns:a16="http://schemas.microsoft.com/office/drawing/2014/main" id="{F6F6653D-E0B0-2C42-BC39-D4B32A1AD0CF}"/>
              </a:ext>
            </a:extLst>
          </p:cNvPr>
          <p:cNvSpPr/>
          <p:nvPr/>
        </p:nvSpPr>
        <p:spPr>
          <a:xfrm>
            <a:off x="9794483" y="2859324"/>
            <a:ext cx="2066400" cy="15391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1" name="TextBox 520">
            <a:hlinkClick r:id="" action="ppaction://noaction">
              <a:snd r:embed="rId14" name="whoosh.wav"/>
            </a:hlinkClick>
            <a:extLst>
              <a:ext uri="{FF2B5EF4-FFF2-40B4-BE49-F238E27FC236}">
                <a16:creationId xmlns:a16="http://schemas.microsoft.com/office/drawing/2014/main" id="{2F2527F1-BD45-F340-8E50-7734CA2167C7}"/>
              </a:ext>
            </a:extLst>
          </p:cNvPr>
          <p:cNvSpPr txBox="1"/>
          <p:nvPr/>
        </p:nvSpPr>
        <p:spPr>
          <a:xfrm>
            <a:off x="9854119" y="3319987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522" name="TextBox 521">
            <a:hlinkClick r:id="" action="ppaction://noaction">
              <a:snd r:embed="rId14" name="whoosh.wav"/>
            </a:hlinkClick>
            <a:extLst>
              <a:ext uri="{FF2B5EF4-FFF2-40B4-BE49-F238E27FC236}">
                <a16:creationId xmlns:a16="http://schemas.microsoft.com/office/drawing/2014/main" id="{92AC4089-902D-B641-957D-E4524B4061EC}"/>
              </a:ext>
            </a:extLst>
          </p:cNvPr>
          <p:cNvSpPr txBox="1"/>
          <p:nvPr/>
        </p:nvSpPr>
        <p:spPr>
          <a:xfrm>
            <a:off x="10358119" y="3321545"/>
            <a:ext cx="43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523" name="TextBox 522">
            <a:hlinkClick r:id="" action="ppaction://noaction">
              <a:snd r:embed="rId14" name="whoosh.wav"/>
            </a:hlinkClick>
            <a:extLst>
              <a:ext uri="{FF2B5EF4-FFF2-40B4-BE49-F238E27FC236}">
                <a16:creationId xmlns:a16="http://schemas.microsoft.com/office/drawing/2014/main" id="{12A1E32E-437C-3943-A1B8-C83F7D55217D}"/>
              </a:ext>
            </a:extLst>
          </p:cNvPr>
          <p:cNvSpPr txBox="1"/>
          <p:nvPr/>
        </p:nvSpPr>
        <p:spPr>
          <a:xfrm>
            <a:off x="10864944" y="3320543"/>
            <a:ext cx="43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524" name="TextBox 523">
            <a:hlinkClick r:id="" action="ppaction://noaction">
              <a:snd r:embed="rId14" name="whoosh.wav"/>
            </a:hlinkClick>
            <a:extLst>
              <a:ext uri="{FF2B5EF4-FFF2-40B4-BE49-F238E27FC236}">
                <a16:creationId xmlns:a16="http://schemas.microsoft.com/office/drawing/2014/main" id="{D078234E-C1F3-2D45-B9F6-FEA6B6E8B3D8}"/>
              </a:ext>
            </a:extLst>
          </p:cNvPr>
          <p:cNvSpPr txBox="1"/>
          <p:nvPr/>
        </p:nvSpPr>
        <p:spPr>
          <a:xfrm>
            <a:off x="11369719" y="3320542"/>
            <a:ext cx="43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50AE3787-1C5E-E148-BA49-1B66F55BF773}"/>
              </a:ext>
            </a:extLst>
          </p:cNvPr>
          <p:cNvSpPr txBox="1"/>
          <p:nvPr/>
        </p:nvSpPr>
        <p:spPr>
          <a:xfrm>
            <a:off x="10248083" y="2880924"/>
            <a:ext cx="1135944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Teams</a:t>
            </a:r>
          </a:p>
        </p:txBody>
      </p:sp>
      <p:sp>
        <p:nvSpPr>
          <p:cNvPr id="527" name="start">
            <a:hlinkClick r:id="" action="ppaction://noaction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03A60601-80A3-974F-A4E8-7D7A571198E8}"/>
              </a:ext>
            </a:extLst>
          </p:cNvPr>
          <p:cNvSpPr txBox="1"/>
          <p:nvPr/>
        </p:nvSpPr>
        <p:spPr>
          <a:xfrm>
            <a:off x="9946430" y="3847098"/>
            <a:ext cx="1754244" cy="430887"/>
          </a:xfrm>
          <a:prstGeom prst="rect">
            <a:avLst/>
          </a:prstGeom>
          <a:solidFill>
            <a:srgbClr val="B3EE6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START</a:t>
            </a:r>
          </a:p>
        </p:txBody>
      </p:sp>
      <p:pic>
        <p:nvPicPr>
          <p:cNvPr id="674" name="victory11" descr="victory11">
            <a:hlinkClick r:id="" action="ppaction://media"/>
            <a:extLst>
              <a:ext uri="{FF2B5EF4-FFF2-40B4-BE49-F238E27FC236}">
                <a16:creationId xmlns:a16="http://schemas.microsoft.com/office/drawing/2014/main" id="{490FEF31-ED5F-1B4C-AE20-D2B00B63E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65700" y="-4020182"/>
            <a:ext cx="812800" cy="812800"/>
          </a:xfrm>
          <a:prstGeom prst="rect">
            <a:avLst/>
          </a:prstGeom>
        </p:spPr>
      </p:pic>
      <p:sp>
        <p:nvSpPr>
          <p:cNvPr id="456" name="$green">
            <a:extLst>
              <a:ext uri="{FF2B5EF4-FFF2-40B4-BE49-F238E27FC236}">
                <a16:creationId xmlns:a16="http://schemas.microsoft.com/office/drawing/2014/main" id="{2FD109F7-94CC-8043-B582-DD88BC37F28F}"/>
              </a:ext>
            </a:extLst>
          </p:cNvPr>
          <p:cNvSpPr txBox="1"/>
          <p:nvPr/>
        </p:nvSpPr>
        <p:spPr>
          <a:xfrm>
            <a:off x="392079" y="354612"/>
            <a:ext cx="29839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-$green">
            <a:extLst>
              <a:ext uri="{FF2B5EF4-FFF2-40B4-BE49-F238E27FC236}">
                <a16:creationId xmlns:a16="http://schemas.microsoft.com/office/drawing/2014/main" id="{08EB6D19-C4A4-6144-9CAD-1A3D7EC97A05}"/>
              </a:ext>
            </a:extLst>
          </p:cNvPr>
          <p:cNvSpPr txBox="1"/>
          <p:nvPr/>
        </p:nvSpPr>
        <p:spPr>
          <a:xfrm>
            <a:off x="231853" y="355503"/>
            <a:ext cx="51344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-$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4" name="$blue">
            <a:extLst>
              <a:ext uri="{FF2B5EF4-FFF2-40B4-BE49-F238E27FC236}">
                <a16:creationId xmlns:a16="http://schemas.microsoft.com/office/drawing/2014/main" id="{7823B405-AB2E-DD4E-9A50-E3672C2022E5}"/>
              </a:ext>
            </a:extLst>
          </p:cNvPr>
          <p:cNvSpPr txBox="1"/>
          <p:nvPr/>
        </p:nvSpPr>
        <p:spPr>
          <a:xfrm>
            <a:off x="10320823" y="355390"/>
            <a:ext cx="29839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-$blue">
            <a:extLst>
              <a:ext uri="{FF2B5EF4-FFF2-40B4-BE49-F238E27FC236}">
                <a16:creationId xmlns:a16="http://schemas.microsoft.com/office/drawing/2014/main" id="{7676155F-6EFD-E944-94C6-156C26077B55}"/>
              </a:ext>
            </a:extLst>
          </p:cNvPr>
          <p:cNvSpPr txBox="1"/>
          <p:nvPr/>
        </p:nvSpPr>
        <p:spPr>
          <a:xfrm>
            <a:off x="10160597" y="356281"/>
            <a:ext cx="51344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-$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8" name="$yel">
            <a:extLst>
              <a:ext uri="{FF2B5EF4-FFF2-40B4-BE49-F238E27FC236}">
                <a16:creationId xmlns:a16="http://schemas.microsoft.com/office/drawing/2014/main" id="{C2214AF6-EF5A-ED4F-84C3-C64726266616}"/>
              </a:ext>
            </a:extLst>
          </p:cNvPr>
          <p:cNvSpPr txBox="1"/>
          <p:nvPr/>
        </p:nvSpPr>
        <p:spPr>
          <a:xfrm>
            <a:off x="10331087" y="5463336"/>
            <a:ext cx="29839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9" name="-$yel">
            <a:extLst>
              <a:ext uri="{FF2B5EF4-FFF2-40B4-BE49-F238E27FC236}">
                <a16:creationId xmlns:a16="http://schemas.microsoft.com/office/drawing/2014/main" id="{0C53DD7D-8862-AF41-A74D-05BA4D47D6A5}"/>
              </a:ext>
            </a:extLst>
          </p:cNvPr>
          <p:cNvSpPr txBox="1"/>
          <p:nvPr/>
        </p:nvSpPr>
        <p:spPr>
          <a:xfrm>
            <a:off x="10169087" y="5464227"/>
            <a:ext cx="51344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-$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" name="$red">
            <a:extLst>
              <a:ext uri="{FF2B5EF4-FFF2-40B4-BE49-F238E27FC236}">
                <a16:creationId xmlns:a16="http://schemas.microsoft.com/office/drawing/2014/main" id="{BAF7AB77-B5F0-6C4A-B4D8-A9539ECDCBEA}"/>
              </a:ext>
            </a:extLst>
          </p:cNvPr>
          <p:cNvSpPr txBox="1"/>
          <p:nvPr/>
        </p:nvSpPr>
        <p:spPr>
          <a:xfrm>
            <a:off x="401346" y="5463215"/>
            <a:ext cx="29839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1" name="-$red">
            <a:extLst>
              <a:ext uri="{FF2B5EF4-FFF2-40B4-BE49-F238E27FC236}">
                <a16:creationId xmlns:a16="http://schemas.microsoft.com/office/drawing/2014/main" id="{8F8D103B-80D7-F744-BA35-80048FDB0F5A}"/>
              </a:ext>
            </a:extLst>
          </p:cNvPr>
          <p:cNvSpPr txBox="1"/>
          <p:nvPr/>
        </p:nvSpPr>
        <p:spPr>
          <a:xfrm>
            <a:off x="239278" y="5464106"/>
            <a:ext cx="51344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-$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CA7417CF-C8B5-AB45-8FF7-2765715C1C45}"/>
              </a:ext>
            </a:extLst>
          </p:cNvPr>
          <p:cNvSpPr txBox="1"/>
          <p:nvPr/>
        </p:nvSpPr>
        <p:spPr>
          <a:xfrm>
            <a:off x="3130665" y="322604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94BD48FC-DF2D-9B41-89FA-ADA1CECC27F2}"/>
              </a:ext>
            </a:extLst>
          </p:cNvPr>
          <p:cNvSpPr txBox="1"/>
          <p:nvPr/>
        </p:nvSpPr>
        <p:spPr>
          <a:xfrm>
            <a:off x="4447889" y="32400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1F444E88-2912-A949-8982-52BB5B2E8D07}"/>
              </a:ext>
            </a:extLst>
          </p:cNvPr>
          <p:cNvSpPr txBox="1"/>
          <p:nvPr/>
        </p:nvSpPr>
        <p:spPr>
          <a:xfrm>
            <a:off x="5810568" y="32400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5B67C2EF-1872-714F-A748-46B8390CAB2F}"/>
              </a:ext>
            </a:extLst>
          </p:cNvPr>
          <p:cNvSpPr txBox="1"/>
          <p:nvPr/>
        </p:nvSpPr>
        <p:spPr>
          <a:xfrm>
            <a:off x="7190569" y="323382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E3C5519-DF2F-744F-AB55-77386EB8F9A8}"/>
              </a:ext>
            </a:extLst>
          </p:cNvPr>
          <p:cNvSpPr txBox="1"/>
          <p:nvPr/>
        </p:nvSpPr>
        <p:spPr>
          <a:xfrm>
            <a:off x="8576670" y="32400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2" name="TextBox 461">
            <a:extLst>
              <a:ext uri="{FF2B5EF4-FFF2-40B4-BE49-F238E27FC236}">
                <a16:creationId xmlns:a16="http://schemas.microsoft.com/office/drawing/2014/main" id="{7E030EAB-A82E-5A47-A8B6-B6FB88F2DC8B}"/>
              </a:ext>
            </a:extLst>
          </p:cNvPr>
          <p:cNvSpPr txBox="1"/>
          <p:nvPr/>
        </p:nvSpPr>
        <p:spPr>
          <a:xfrm>
            <a:off x="2153210" y="1268553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3" name="TextBox 462">
            <a:extLst>
              <a:ext uri="{FF2B5EF4-FFF2-40B4-BE49-F238E27FC236}">
                <a16:creationId xmlns:a16="http://schemas.microsoft.com/office/drawing/2014/main" id="{24AD6963-36BB-7F42-BC7B-50BB14E91A33}"/>
              </a:ext>
            </a:extLst>
          </p:cNvPr>
          <p:cNvSpPr txBox="1"/>
          <p:nvPr/>
        </p:nvSpPr>
        <p:spPr>
          <a:xfrm>
            <a:off x="2147732" y="263814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4" name="TextBox 463">
            <a:extLst>
              <a:ext uri="{FF2B5EF4-FFF2-40B4-BE49-F238E27FC236}">
                <a16:creationId xmlns:a16="http://schemas.microsoft.com/office/drawing/2014/main" id="{BC90BD15-351F-8347-83E1-5DACF7C7A2BA}"/>
              </a:ext>
            </a:extLst>
          </p:cNvPr>
          <p:cNvSpPr txBox="1"/>
          <p:nvPr/>
        </p:nvSpPr>
        <p:spPr>
          <a:xfrm>
            <a:off x="2150375" y="3950744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5" name="TextBox 464">
            <a:extLst>
              <a:ext uri="{FF2B5EF4-FFF2-40B4-BE49-F238E27FC236}">
                <a16:creationId xmlns:a16="http://schemas.microsoft.com/office/drawing/2014/main" id="{8360686A-D725-2F45-86AF-5C4E8765113C}"/>
              </a:ext>
            </a:extLst>
          </p:cNvPr>
          <p:cNvSpPr txBox="1"/>
          <p:nvPr/>
        </p:nvSpPr>
        <p:spPr>
          <a:xfrm>
            <a:off x="2149584" y="5329054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6" name="TextBox 485">
            <a:extLst>
              <a:ext uri="{FF2B5EF4-FFF2-40B4-BE49-F238E27FC236}">
                <a16:creationId xmlns:a16="http://schemas.microsoft.com/office/drawing/2014/main" id="{C25EAD08-ED82-E147-A898-8E89988FF47B}"/>
              </a:ext>
            </a:extLst>
          </p:cNvPr>
          <p:cNvSpPr txBox="1"/>
          <p:nvPr/>
        </p:nvSpPr>
        <p:spPr>
          <a:xfrm>
            <a:off x="2747671" y="1369260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$50</a:t>
            </a: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id="{9DCBE16A-D58C-E347-A476-10BFC1EBDC0E}"/>
              </a:ext>
            </a:extLst>
          </p:cNvPr>
          <p:cNvSpPr txBox="1"/>
          <p:nvPr/>
        </p:nvSpPr>
        <p:spPr>
          <a:xfrm>
            <a:off x="4198449" y="5419260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$100</a:t>
            </a:r>
          </a:p>
        </p:txBody>
      </p:sp>
      <p:sp>
        <p:nvSpPr>
          <p:cNvPr id="488" name="TextBox 487">
            <a:extLst>
              <a:ext uri="{FF2B5EF4-FFF2-40B4-BE49-F238E27FC236}">
                <a16:creationId xmlns:a16="http://schemas.microsoft.com/office/drawing/2014/main" id="{B154B57D-6513-EE47-9D85-DDFAD548D451}"/>
              </a:ext>
            </a:extLst>
          </p:cNvPr>
          <p:cNvSpPr txBox="1"/>
          <p:nvPr/>
        </p:nvSpPr>
        <p:spPr>
          <a:xfrm>
            <a:off x="5578306" y="1369260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$300</a:t>
            </a:r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id="{A8B64EC4-16A8-ED4C-9D75-2A2F74611C06}"/>
              </a:ext>
            </a:extLst>
          </p:cNvPr>
          <p:cNvSpPr txBox="1"/>
          <p:nvPr/>
        </p:nvSpPr>
        <p:spPr>
          <a:xfrm>
            <a:off x="6857275" y="1369260"/>
            <a:ext cx="11650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$100</a:t>
            </a:r>
          </a:p>
        </p:txBody>
      </p:sp>
      <p:sp>
        <p:nvSpPr>
          <p:cNvPr id="490" name="TextBox 489">
            <a:extLst>
              <a:ext uri="{FF2B5EF4-FFF2-40B4-BE49-F238E27FC236}">
                <a16:creationId xmlns:a16="http://schemas.microsoft.com/office/drawing/2014/main" id="{7A8C6A88-99C7-0D49-B3B9-4B8F1813AD51}"/>
              </a:ext>
            </a:extLst>
          </p:cNvPr>
          <p:cNvSpPr txBox="1"/>
          <p:nvPr/>
        </p:nvSpPr>
        <p:spPr>
          <a:xfrm>
            <a:off x="8260149" y="1369260"/>
            <a:ext cx="11179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$250</a:t>
            </a:r>
          </a:p>
        </p:txBody>
      </p:sp>
      <p:sp>
        <p:nvSpPr>
          <p:cNvPr id="491" name="TextBox 490">
            <a:extLst>
              <a:ext uri="{FF2B5EF4-FFF2-40B4-BE49-F238E27FC236}">
                <a16:creationId xmlns:a16="http://schemas.microsoft.com/office/drawing/2014/main" id="{DB4C3C6E-128D-B04C-BDC7-FDF4A488B04A}"/>
              </a:ext>
            </a:extLst>
          </p:cNvPr>
          <p:cNvSpPr txBox="1"/>
          <p:nvPr/>
        </p:nvSpPr>
        <p:spPr>
          <a:xfrm>
            <a:off x="2803970" y="2738682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$100</a:t>
            </a:r>
          </a:p>
        </p:txBody>
      </p:sp>
      <p:sp>
        <p:nvSpPr>
          <p:cNvPr id="492" name="TextBox 491">
            <a:extLst>
              <a:ext uri="{FF2B5EF4-FFF2-40B4-BE49-F238E27FC236}">
                <a16:creationId xmlns:a16="http://schemas.microsoft.com/office/drawing/2014/main" id="{C6B077F8-7B1C-9445-A6AB-5165065B6A4F}"/>
              </a:ext>
            </a:extLst>
          </p:cNvPr>
          <p:cNvSpPr txBox="1"/>
          <p:nvPr/>
        </p:nvSpPr>
        <p:spPr>
          <a:xfrm>
            <a:off x="4184041" y="2737260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$50</a:t>
            </a:r>
          </a:p>
        </p:txBody>
      </p:sp>
      <p:sp>
        <p:nvSpPr>
          <p:cNvPr id="493" name="TextBox 492">
            <a:extLst>
              <a:ext uri="{FF2B5EF4-FFF2-40B4-BE49-F238E27FC236}">
                <a16:creationId xmlns:a16="http://schemas.microsoft.com/office/drawing/2014/main" id="{208FD4A0-4467-7F4A-9FFF-834CB341250E}"/>
              </a:ext>
            </a:extLst>
          </p:cNvPr>
          <p:cNvSpPr txBox="1"/>
          <p:nvPr/>
        </p:nvSpPr>
        <p:spPr>
          <a:xfrm>
            <a:off x="6911557" y="2737260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$10</a:t>
            </a:r>
          </a:p>
        </p:txBody>
      </p:sp>
      <p:sp>
        <p:nvSpPr>
          <p:cNvPr id="494" name="TextBox 493">
            <a:extLst>
              <a:ext uri="{FF2B5EF4-FFF2-40B4-BE49-F238E27FC236}">
                <a16:creationId xmlns:a16="http://schemas.microsoft.com/office/drawing/2014/main" id="{C724CDA1-3B42-4B4D-97DE-27ED1C16D066}"/>
              </a:ext>
            </a:extLst>
          </p:cNvPr>
          <p:cNvSpPr txBox="1"/>
          <p:nvPr/>
        </p:nvSpPr>
        <p:spPr>
          <a:xfrm>
            <a:off x="4165897" y="4078193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$150</a:t>
            </a:r>
          </a:p>
        </p:txBody>
      </p:sp>
      <p:sp>
        <p:nvSpPr>
          <p:cNvPr id="495" name="TextBox 494">
            <a:extLst>
              <a:ext uri="{FF2B5EF4-FFF2-40B4-BE49-F238E27FC236}">
                <a16:creationId xmlns:a16="http://schemas.microsoft.com/office/drawing/2014/main" id="{39235849-29D7-0B44-8F84-DF9118FE19EA}"/>
              </a:ext>
            </a:extLst>
          </p:cNvPr>
          <p:cNvSpPr txBox="1"/>
          <p:nvPr/>
        </p:nvSpPr>
        <p:spPr>
          <a:xfrm>
            <a:off x="5555604" y="5419260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$400</a:t>
            </a:r>
          </a:p>
        </p:txBody>
      </p:sp>
      <p:sp>
        <p:nvSpPr>
          <p:cNvPr id="496" name="TextBox 495">
            <a:extLst>
              <a:ext uri="{FF2B5EF4-FFF2-40B4-BE49-F238E27FC236}">
                <a16:creationId xmlns:a16="http://schemas.microsoft.com/office/drawing/2014/main" id="{96F331CA-2BD4-904A-9598-75119AA6344B}"/>
              </a:ext>
            </a:extLst>
          </p:cNvPr>
          <p:cNvSpPr txBox="1"/>
          <p:nvPr/>
        </p:nvSpPr>
        <p:spPr>
          <a:xfrm>
            <a:off x="6970375" y="4076460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$200</a:t>
            </a:r>
          </a:p>
        </p:txBody>
      </p:sp>
      <p:sp>
        <p:nvSpPr>
          <p:cNvPr id="497" name="TextBox 496">
            <a:extLst>
              <a:ext uri="{FF2B5EF4-FFF2-40B4-BE49-F238E27FC236}">
                <a16:creationId xmlns:a16="http://schemas.microsoft.com/office/drawing/2014/main" id="{C17576AC-84BF-2945-AC1F-5544A0C1A350}"/>
              </a:ext>
            </a:extLst>
          </p:cNvPr>
          <p:cNvSpPr txBox="1"/>
          <p:nvPr/>
        </p:nvSpPr>
        <p:spPr>
          <a:xfrm>
            <a:off x="8312857" y="5417876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$250</a:t>
            </a:r>
          </a:p>
        </p:txBody>
      </p:sp>
      <p:sp>
        <p:nvSpPr>
          <p:cNvPr id="498" name="TextBox 497">
            <a:extLst>
              <a:ext uri="{FF2B5EF4-FFF2-40B4-BE49-F238E27FC236}">
                <a16:creationId xmlns:a16="http://schemas.microsoft.com/office/drawing/2014/main" id="{F2C56B35-AA84-D946-AB67-35FC24EEBFB0}"/>
              </a:ext>
            </a:extLst>
          </p:cNvPr>
          <p:cNvSpPr txBox="1"/>
          <p:nvPr/>
        </p:nvSpPr>
        <p:spPr>
          <a:xfrm>
            <a:off x="5555604" y="4076460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$300</a:t>
            </a:r>
          </a:p>
        </p:txBody>
      </p:sp>
      <p:sp>
        <p:nvSpPr>
          <p:cNvPr id="499" name="TextBox 498">
            <a:extLst>
              <a:ext uri="{FF2B5EF4-FFF2-40B4-BE49-F238E27FC236}">
                <a16:creationId xmlns:a16="http://schemas.microsoft.com/office/drawing/2014/main" id="{35C8B4FE-4866-B240-A8B1-F83E1574C5B2}"/>
              </a:ext>
            </a:extLst>
          </p:cNvPr>
          <p:cNvSpPr txBox="1"/>
          <p:nvPr/>
        </p:nvSpPr>
        <p:spPr>
          <a:xfrm>
            <a:off x="2832540" y="5420886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$50</a:t>
            </a:r>
          </a:p>
        </p:txBody>
      </p: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B0313C71-2F37-B34A-9EEF-8FE87414D2B4}"/>
              </a:ext>
            </a:extLst>
          </p:cNvPr>
          <p:cNvGrpSpPr/>
          <p:nvPr/>
        </p:nvGrpSpPr>
        <p:grpSpPr>
          <a:xfrm>
            <a:off x="8208286" y="2402063"/>
            <a:ext cx="1293246" cy="1147447"/>
            <a:chOff x="8208286" y="2379203"/>
            <a:chExt cx="1293246" cy="1147447"/>
          </a:xfrm>
        </p:grpSpPr>
        <p:pic>
          <p:nvPicPr>
            <p:cNvPr id="501" name="Picture 500">
              <a:extLst>
                <a:ext uri="{FF2B5EF4-FFF2-40B4-BE49-F238E27FC236}">
                  <a16:creationId xmlns:a16="http://schemas.microsoft.com/office/drawing/2014/main" id="{B15232A8-5356-E94E-AE04-972281136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502" name="TextBox 501">
              <a:extLst>
                <a:ext uri="{FF2B5EF4-FFF2-40B4-BE49-F238E27FC236}">
                  <a16:creationId xmlns:a16="http://schemas.microsoft.com/office/drawing/2014/main" id="{A51D1D2F-53D4-F04D-8780-42270EA2A415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2D84910D-DC58-AA4C-9F5D-9D4D30154D16}"/>
              </a:ext>
            </a:extLst>
          </p:cNvPr>
          <p:cNvGrpSpPr/>
          <p:nvPr/>
        </p:nvGrpSpPr>
        <p:grpSpPr>
          <a:xfrm>
            <a:off x="4068538" y="1017035"/>
            <a:ext cx="1220688" cy="1147447"/>
            <a:chOff x="4068538" y="994175"/>
            <a:chExt cx="1220688" cy="1147447"/>
          </a:xfrm>
        </p:grpSpPr>
        <p:pic>
          <p:nvPicPr>
            <p:cNvPr id="504" name="Picture 503">
              <a:extLst>
                <a:ext uri="{FF2B5EF4-FFF2-40B4-BE49-F238E27FC236}">
                  <a16:creationId xmlns:a16="http://schemas.microsoft.com/office/drawing/2014/main" id="{BC85A617-BB36-7E4C-9660-10B9D5C41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68538" y="994175"/>
              <a:ext cx="1220688" cy="1147447"/>
            </a:xfrm>
            <a:prstGeom prst="rect">
              <a:avLst/>
            </a:prstGeom>
          </p:spPr>
        </p:pic>
        <p:sp>
          <p:nvSpPr>
            <p:cNvPr id="505" name="TextBox 504">
              <a:extLst>
                <a:ext uri="{FF2B5EF4-FFF2-40B4-BE49-F238E27FC236}">
                  <a16:creationId xmlns:a16="http://schemas.microsoft.com/office/drawing/2014/main" id="{ECB703D3-040C-A148-9FD8-DADB65518D94}"/>
                </a:ext>
              </a:extLst>
            </p:cNvPr>
            <p:cNvSpPr txBox="1"/>
            <p:nvPr/>
          </p:nvSpPr>
          <p:spPr>
            <a:xfrm>
              <a:off x="4089531" y="1573464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+$100</a:t>
              </a:r>
            </a:p>
          </p:txBody>
        </p:sp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5B90D65F-F8F2-D942-B1C6-F4BCC0328C45}"/>
              </a:ext>
            </a:extLst>
          </p:cNvPr>
          <p:cNvGrpSpPr/>
          <p:nvPr/>
        </p:nvGrpSpPr>
        <p:grpSpPr>
          <a:xfrm>
            <a:off x="2743110" y="3841747"/>
            <a:ext cx="1179423" cy="939018"/>
            <a:chOff x="2743110" y="3727447"/>
            <a:chExt cx="1179423" cy="939018"/>
          </a:xfrm>
        </p:grpSpPr>
        <p:pic>
          <p:nvPicPr>
            <p:cNvPr id="507" name="Picture 506">
              <a:extLst>
                <a:ext uri="{FF2B5EF4-FFF2-40B4-BE49-F238E27FC236}">
                  <a16:creationId xmlns:a16="http://schemas.microsoft.com/office/drawing/2014/main" id="{6956ADF9-2D89-5E45-9308-2D1619E0A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24317" y="3826438"/>
              <a:ext cx="1028604" cy="840027"/>
            </a:xfrm>
            <a:prstGeom prst="rect">
              <a:avLst/>
            </a:prstGeom>
          </p:spPr>
        </p:pic>
        <p:sp>
          <p:nvSpPr>
            <p:cNvPr id="508" name="TextBox 507">
              <a:extLst>
                <a:ext uri="{FF2B5EF4-FFF2-40B4-BE49-F238E27FC236}">
                  <a16:creationId xmlns:a16="http://schemas.microsoft.com/office/drawing/2014/main" id="{ED116B73-AB96-5443-A437-BD5784A4E93A}"/>
                </a:ext>
              </a:extLst>
            </p:cNvPr>
            <p:cNvSpPr txBox="1"/>
            <p:nvPr/>
          </p:nvSpPr>
          <p:spPr>
            <a:xfrm>
              <a:off x="2743110" y="3727447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-$200</a:t>
              </a:r>
            </a:p>
          </p:txBody>
        </p:sp>
      </p:grpSp>
      <p:grpSp>
        <p:nvGrpSpPr>
          <p:cNvPr id="509" name="Group 508">
            <a:extLst>
              <a:ext uri="{FF2B5EF4-FFF2-40B4-BE49-F238E27FC236}">
                <a16:creationId xmlns:a16="http://schemas.microsoft.com/office/drawing/2014/main" id="{2166131E-4344-E744-914F-0434C21B7CED}"/>
              </a:ext>
            </a:extLst>
          </p:cNvPr>
          <p:cNvGrpSpPr/>
          <p:nvPr/>
        </p:nvGrpSpPr>
        <p:grpSpPr>
          <a:xfrm>
            <a:off x="8167988" y="3841747"/>
            <a:ext cx="1199695" cy="939018"/>
            <a:chOff x="8167988" y="3727447"/>
            <a:chExt cx="1199695" cy="939018"/>
          </a:xfrm>
        </p:grpSpPr>
        <p:pic>
          <p:nvPicPr>
            <p:cNvPr id="510" name="Picture 509">
              <a:extLst>
                <a:ext uri="{FF2B5EF4-FFF2-40B4-BE49-F238E27FC236}">
                  <a16:creationId xmlns:a16="http://schemas.microsoft.com/office/drawing/2014/main" id="{0612632B-8E92-4946-BE53-66A246387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511" name="TextBox 510">
              <a:extLst>
                <a:ext uri="{FF2B5EF4-FFF2-40B4-BE49-F238E27FC236}">
                  <a16:creationId xmlns:a16="http://schemas.microsoft.com/office/drawing/2014/main" id="{F58C5F54-2AD6-0C46-8504-EBE6BA270582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pic>
        <p:nvPicPr>
          <p:cNvPr id="512" name="Picture 511">
            <a:extLst>
              <a:ext uri="{FF2B5EF4-FFF2-40B4-BE49-F238E27FC236}">
                <a16:creationId xmlns:a16="http://schemas.microsoft.com/office/drawing/2014/main" id="{3C3D6145-32D0-0E4E-98CF-88866E4884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58529" y="2313154"/>
            <a:ext cx="1408275" cy="1116470"/>
          </a:xfrm>
          <a:prstGeom prst="rect">
            <a:avLst/>
          </a:prstGeom>
        </p:spPr>
      </p:pic>
      <p:pic>
        <p:nvPicPr>
          <p:cNvPr id="513" name="Picture 512">
            <a:extLst>
              <a:ext uri="{FF2B5EF4-FFF2-40B4-BE49-F238E27FC236}">
                <a16:creationId xmlns:a16="http://schemas.microsoft.com/office/drawing/2014/main" id="{C44F17FE-5866-404E-988C-A69BB36F2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2315" y="5027705"/>
            <a:ext cx="1408275" cy="1116470"/>
          </a:xfrm>
          <a:prstGeom prst="rect">
            <a:avLst/>
          </a:prstGeom>
        </p:spPr>
      </p:pic>
      <p:grpSp>
        <p:nvGrpSpPr>
          <p:cNvPr id="515" name="in1">
            <a:extLst>
              <a:ext uri="{FF2B5EF4-FFF2-40B4-BE49-F238E27FC236}">
                <a16:creationId xmlns:a16="http://schemas.microsoft.com/office/drawing/2014/main" id="{20A1DC9C-C3D0-564E-8853-7835C7027010}"/>
              </a:ext>
            </a:extLst>
          </p:cNvPr>
          <p:cNvGrpSpPr/>
          <p:nvPr/>
        </p:nvGrpSpPr>
        <p:grpSpPr>
          <a:xfrm>
            <a:off x="2669455" y="-5693347"/>
            <a:ext cx="1260000" cy="1260000"/>
            <a:chOff x="2703131" y="-5764065"/>
            <a:chExt cx="1260000" cy="1260000"/>
          </a:xfrm>
        </p:grpSpPr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BCB50BC3-8011-914A-A1A1-AEF5AEFB5CA3}"/>
                </a:ext>
              </a:extLst>
            </p:cNvPr>
            <p:cNvSpPr/>
            <p:nvPr/>
          </p:nvSpPr>
          <p:spPr>
            <a:xfrm>
              <a:off x="2703131" y="-57640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4D700D38-0856-FC47-91B6-42BFCFF28B22}"/>
                </a:ext>
              </a:extLst>
            </p:cNvPr>
            <p:cNvSpPr/>
            <p:nvPr/>
          </p:nvSpPr>
          <p:spPr>
            <a:xfrm>
              <a:off x="2758764" y="-5723755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7CF94E10-E34A-764F-A39C-7A5B8E49FA0D}"/>
                </a:ext>
              </a:extLst>
            </p:cNvPr>
            <p:cNvSpPr/>
            <p:nvPr/>
          </p:nvSpPr>
          <p:spPr>
            <a:xfrm>
              <a:off x="2835818" y="-5447341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519" name="in2">
            <a:extLst>
              <a:ext uri="{FF2B5EF4-FFF2-40B4-BE49-F238E27FC236}">
                <a16:creationId xmlns:a16="http://schemas.microsoft.com/office/drawing/2014/main" id="{FBBFBBBE-53F4-BA44-A59D-5B9631571346}"/>
              </a:ext>
            </a:extLst>
          </p:cNvPr>
          <p:cNvGrpSpPr/>
          <p:nvPr/>
        </p:nvGrpSpPr>
        <p:grpSpPr>
          <a:xfrm>
            <a:off x="4048255" y="-5693347"/>
            <a:ext cx="1260000" cy="1260000"/>
            <a:chOff x="4074725" y="-5764065"/>
            <a:chExt cx="1260000" cy="1260000"/>
          </a:xfrm>
        </p:grpSpPr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0076F5BD-0B25-AD49-B411-81D9D773426C}"/>
                </a:ext>
              </a:extLst>
            </p:cNvPr>
            <p:cNvSpPr/>
            <p:nvPr/>
          </p:nvSpPr>
          <p:spPr>
            <a:xfrm>
              <a:off x="4074725" y="-57640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BD9863EE-AAA8-CC44-A624-243DEF8B6320}"/>
                </a:ext>
              </a:extLst>
            </p:cNvPr>
            <p:cNvSpPr/>
            <p:nvPr/>
          </p:nvSpPr>
          <p:spPr>
            <a:xfrm>
              <a:off x="4130358" y="-5723755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F4D7EA75-A82B-E245-82F3-E0CCBCA6D912}"/>
                </a:ext>
              </a:extLst>
            </p:cNvPr>
            <p:cNvSpPr/>
            <p:nvPr/>
          </p:nvSpPr>
          <p:spPr>
            <a:xfrm>
              <a:off x="4195326" y="-5459371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530" name="in3">
            <a:extLst>
              <a:ext uri="{FF2B5EF4-FFF2-40B4-BE49-F238E27FC236}">
                <a16:creationId xmlns:a16="http://schemas.microsoft.com/office/drawing/2014/main" id="{13F00716-79E3-F249-AB44-FE0A66A71459}"/>
              </a:ext>
            </a:extLst>
          </p:cNvPr>
          <p:cNvGrpSpPr/>
          <p:nvPr/>
        </p:nvGrpSpPr>
        <p:grpSpPr>
          <a:xfrm>
            <a:off x="5423455" y="-5693347"/>
            <a:ext cx="1260000" cy="1260000"/>
            <a:chOff x="5458181" y="-5764065"/>
            <a:chExt cx="1260000" cy="1260000"/>
          </a:xfrm>
        </p:grpSpPr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CFE1CC03-E009-3545-990D-19AF81035A96}"/>
                </a:ext>
              </a:extLst>
            </p:cNvPr>
            <p:cNvSpPr/>
            <p:nvPr/>
          </p:nvSpPr>
          <p:spPr>
            <a:xfrm>
              <a:off x="5458181" y="-57640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E4E317D7-FA4E-564E-901B-284C03F44ECB}"/>
                </a:ext>
              </a:extLst>
            </p:cNvPr>
            <p:cNvSpPr/>
            <p:nvPr/>
          </p:nvSpPr>
          <p:spPr>
            <a:xfrm>
              <a:off x="5513814" y="-5723755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24CFDB74-0AE6-5E4B-B52B-49F168440FAA}"/>
                </a:ext>
              </a:extLst>
            </p:cNvPr>
            <p:cNvSpPr/>
            <p:nvPr/>
          </p:nvSpPr>
          <p:spPr>
            <a:xfrm>
              <a:off x="5586795" y="-5447342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534" name="in4">
            <a:extLst>
              <a:ext uri="{FF2B5EF4-FFF2-40B4-BE49-F238E27FC236}">
                <a16:creationId xmlns:a16="http://schemas.microsoft.com/office/drawing/2014/main" id="{A1045C04-F639-8148-81DE-0D3079A45447}"/>
              </a:ext>
            </a:extLst>
          </p:cNvPr>
          <p:cNvGrpSpPr/>
          <p:nvPr/>
        </p:nvGrpSpPr>
        <p:grpSpPr>
          <a:xfrm>
            <a:off x="6802255" y="-5693347"/>
            <a:ext cx="1260000" cy="1260000"/>
            <a:chOff x="6837792" y="-5764065"/>
            <a:chExt cx="1260000" cy="1260000"/>
          </a:xfrm>
        </p:grpSpPr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id="{2D009EAE-41BC-1C40-931B-6A43351B2894}"/>
                </a:ext>
              </a:extLst>
            </p:cNvPr>
            <p:cNvSpPr/>
            <p:nvPr/>
          </p:nvSpPr>
          <p:spPr>
            <a:xfrm>
              <a:off x="6837792" y="-57640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id="{CBE42422-5DDF-E14A-B1BD-4057235DA215}"/>
                </a:ext>
              </a:extLst>
            </p:cNvPr>
            <p:cNvSpPr/>
            <p:nvPr/>
          </p:nvSpPr>
          <p:spPr>
            <a:xfrm>
              <a:off x="6893425" y="-5723755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id="{B01734CD-54A6-4A4C-A4B3-6B8235B66281}"/>
                </a:ext>
              </a:extLst>
            </p:cNvPr>
            <p:cNvSpPr/>
            <p:nvPr/>
          </p:nvSpPr>
          <p:spPr>
            <a:xfrm>
              <a:off x="6953423" y="-5463683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538" name="in5">
            <a:extLst>
              <a:ext uri="{FF2B5EF4-FFF2-40B4-BE49-F238E27FC236}">
                <a16:creationId xmlns:a16="http://schemas.microsoft.com/office/drawing/2014/main" id="{99947FBC-FB2B-B948-AD27-4660DF228F67}"/>
              </a:ext>
            </a:extLst>
          </p:cNvPr>
          <p:cNvGrpSpPr/>
          <p:nvPr/>
        </p:nvGrpSpPr>
        <p:grpSpPr>
          <a:xfrm>
            <a:off x="8184655" y="-5693347"/>
            <a:ext cx="1260000" cy="1260000"/>
            <a:chOff x="8212393" y="-5764065"/>
            <a:chExt cx="1260000" cy="1260000"/>
          </a:xfrm>
        </p:grpSpPr>
        <p:sp>
          <p:nvSpPr>
            <p:cNvPr id="539" name="Rectangle 538">
              <a:extLst>
                <a:ext uri="{FF2B5EF4-FFF2-40B4-BE49-F238E27FC236}">
                  <a16:creationId xmlns:a16="http://schemas.microsoft.com/office/drawing/2014/main" id="{6E306785-C444-E847-A9A3-8CBF6C26F545}"/>
                </a:ext>
              </a:extLst>
            </p:cNvPr>
            <p:cNvSpPr/>
            <p:nvPr/>
          </p:nvSpPr>
          <p:spPr>
            <a:xfrm>
              <a:off x="8212393" y="-57640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0" name="Rectangle 539">
              <a:extLst>
                <a:ext uri="{FF2B5EF4-FFF2-40B4-BE49-F238E27FC236}">
                  <a16:creationId xmlns:a16="http://schemas.microsoft.com/office/drawing/2014/main" id="{914FE0B1-F338-A444-9DED-35EC6BFC2DC6}"/>
                </a:ext>
              </a:extLst>
            </p:cNvPr>
            <p:cNvSpPr/>
            <p:nvPr/>
          </p:nvSpPr>
          <p:spPr>
            <a:xfrm>
              <a:off x="8268026" y="-5723755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6D7EFF10-BD44-F246-B403-B6A862E94B39}"/>
                </a:ext>
              </a:extLst>
            </p:cNvPr>
            <p:cNvSpPr/>
            <p:nvPr/>
          </p:nvSpPr>
          <p:spPr>
            <a:xfrm>
              <a:off x="8336701" y="-5457231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75" name="in6">
            <a:extLst>
              <a:ext uri="{FF2B5EF4-FFF2-40B4-BE49-F238E27FC236}">
                <a16:creationId xmlns:a16="http://schemas.microsoft.com/office/drawing/2014/main" id="{A05F4BAF-7702-F54A-953A-B9B0E9D80750}"/>
              </a:ext>
            </a:extLst>
          </p:cNvPr>
          <p:cNvGrpSpPr/>
          <p:nvPr/>
        </p:nvGrpSpPr>
        <p:grpSpPr>
          <a:xfrm>
            <a:off x="2669455" y="-4332547"/>
            <a:ext cx="1260000" cy="1260000"/>
            <a:chOff x="2703600" y="-4404987"/>
            <a:chExt cx="1260000" cy="1260000"/>
          </a:xfrm>
        </p:grpSpPr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3ABF0104-BF74-6B42-9DAA-35DE0ABABFF3}"/>
                </a:ext>
              </a:extLst>
            </p:cNvPr>
            <p:cNvSpPr/>
            <p:nvPr/>
          </p:nvSpPr>
          <p:spPr>
            <a:xfrm>
              <a:off x="2703600" y="-4404987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5342E9A8-6F3A-9645-AD55-80A67654480E}"/>
                </a:ext>
              </a:extLst>
            </p:cNvPr>
            <p:cNvSpPr/>
            <p:nvPr/>
          </p:nvSpPr>
          <p:spPr>
            <a:xfrm>
              <a:off x="2759233" y="-4364677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06C9EDB5-2C60-0E44-93D4-AD60DD85E52A}"/>
                </a:ext>
              </a:extLst>
            </p:cNvPr>
            <p:cNvSpPr/>
            <p:nvPr/>
          </p:nvSpPr>
          <p:spPr>
            <a:xfrm>
              <a:off x="2835218" y="-4077732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79" name="in7">
            <a:extLst>
              <a:ext uri="{FF2B5EF4-FFF2-40B4-BE49-F238E27FC236}">
                <a16:creationId xmlns:a16="http://schemas.microsoft.com/office/drawing/2014/main" id="{282B37BD-233B-B546-BCD0-F13CDC14496D}"/>
              </a:ext>
            </a:extLst>
          </p:cNvPr>
          <p:cNvGrpSpPr/>
          <p:nvPr/>
        </p:nvGrpSpPr>
        <p:grpSpPr>
          <a:xfrm>
            <a:off x="4048255" y="-4332547"/>
            <a:ext cx="1260000" cy="1260000"/>
            <a:chOff x="4071943" y="-4404987"/>
            <a:chExt cx="1260000" cy="1260000"/>
          </a:xfrm>
        </p:grpSpPr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A057A0FB-F236-6E4B-986C-0137C4CA380D}"/>
                </a:ext>
              </a:extLst>
            </p:cNvPr>
            <p:cNvSpPr/>
            <p:nvPr/>
          </p:nvSpPr>
          <p:spPr>
            <a:xfrm>
              <a:off x="4071943" y="-4404987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EA47FB52-3B30-7743-9629-E8E54154FDFE}"/>
                </a:ext>
              </a:extLst>
            </p:cNvPr>
            <p:cNvSpPr/>
            <p:nvPr/>
          </p:nvSpPr>
          <p:spPr>
            <a:xfrm>
              <a:off x="4127576" y="-4364677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05E813BE-8FC5-744B-A3E9-BBAC62A5671C}"/>
                </a:ext>
              </a:extLst>
            </p:cNvPr>
            <p:cNvSpPr/>
            <p:nvPr/>
          </p:nvSpPr>
          <p:spPr>
            <a:xfrm>
              <a:off x="4194726" y="-4089762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83" name="in8">
            <a:extLst>
              <a:ext uri="{FF2B5EF4-FFF2-40B4-BE49-F238E27FC236}">
                <a16:creationId xmlns:a16="http://schemas.microsoft.com/office/drawing/2014/main" id="{AD3B7012-F827-8843-A19A-B46A5CDA7FD8}"/>
              </a:ext>
            </a:extLst>
          </p:cNvPr>
          <p:cNvGrpSpPr/>
          <p:nvPr/>
        </p:nvGrpSpPr>
        <p:grpSpPr>
          <a:xfrm>
            <a:off x="5423455" y="-4332547"/>
            <a:ext cx="1260000" cy="1260000"/>
            <a:chOff x="5462487" y="-4403265"/>
            <a:chExt cx="1260000" cy="1260000"/>
          </a:xfrm>
        </p:grpSpPr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A0164394-BB88-B54B-958B-61567B9F161D}"/>
                </a:ext>
              </a:extLst>
            </p:cNvPr>
            <p:cNvSpPr/>
            <p:nvPr/>
          </p:nvSpPr>
          <p:spPr>
            <a:xfrm>
              <a:off x="5462487" y="-44032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D5271338-1E24-D540-A0BD-196A36326FB4}"/>
                </a:ext>
              </a:extLst>
            </p:cNvPr>
            <p:cNvSpPr/>
            <p:nvPr/>
          </p:nvSpPr>
          <p:spPr>
            <a:xfrm>
              <a:off x="5518120" y="-4362955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31F8AD0C-97EC-7046-943D-5954F894A47E}"/>
                </a:ext>
              </a:extLst>
            </p:cNvPr>
            <p:cNvSpPr/>
            <p:nvPr/>
          </p:nvSpPr>
          <p:spPr>
            <a:xfrm>
              <a:off x="5586195" y="-4077733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87" name="in9">
            <a:extLst>
              <a:ext uri="{FF2B5EF4-FFF2-40B4-BE49-F238E27FC236}">
                <a16:creationId xmlns:a16="http://schemas.microsoft.com/office/drawing/2014/main" id="{7DD63812-AB67-1D48-878A-53AE55E98CDC}"/>
              </a:ext>
            </a:extLst>
          </p:cNvPr>
          <p:cNvGrpSpPr/>
          <p:nvPr/>
        </p:nvGrpSpPr>
        <p:grpSpPr>
          <a:xfrm>
            <a:off x="6802255" y="-4332547"/>
            <a:ext cx="1260000" cy="1260000"/>
            <a:chOff x="6829115" y="-4403265"/>
            <a:chExt cx="1260000" cy="1260000"/>
          </a:xfrm>
        </p:grpSpPr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708B90FA-F961-8E44-8778-0725AF135D28}"/>
                </a:ext>
              </a:extLst>
            </p:cNvPr>
            <p:cNvSpPr/>
            <p:nvPr/>
          </p:nvSpPr>
          <p:spPr>
            <a:xfrm>
              <a:off x="6829115" y="-44032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33E09936-1546-FC47-B669-CC53DA8CAEAE}"/>
                </a:ext>
              </a:extLst>
            </p:cNvPr>
            <p:cNvSpPr/>
            <p:nvPr/>
          </p:nvSpPr>
          <p:spPr>
            <a:xfrm>
              <a:off x="6884748" y="-4362955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4168FF97-914C-5445-A097-770B2C07E9A9}"/>
                </a:ext>
              </a:extLst>
            </p:cNvPr>
            <p:cNvSpPr/>
            <p:nvPr/>
          </p:nvSpPr>
          <p:spPr>
            <a:xfrm>
              <a:off x="6952823" y="-4094074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91" name="in10">
            <a:extLst>
              <a:ext uri="{FF2B5EF4-FFF2-40B4-BE49-F238E27FC236}">
                <a16:creationId xmlns:a16="http://schemas.microsoft.com/office/drawing/2014/main" id="{0E7101A9-7E00-524C-8ABD-E2395344D63E}"/>
              </a:ext>
            </a:extLst>
          </p:cNvPr>
          <p:cNvGrpSpPr/>
          <p:nvPr/>
        </p:nvGrpSpPr>
        <p:grpSpPr>
          <a:xfrm>
            <a:off x="8184655" y="-4332547"/>
            <a:ext cx="1260000" cy="1260000"/>
            <a:chOff x="8224147" y="-4403265"/>
            <a:chExt cx="1260000" cy="1260000"/>
          </a:xfrm>
        </p:grpSpPr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7357FE59-FB0F-F241-A76D-14E974B5F374}"/>
                </a:ext>
              </a:extLst>
            </p:cNvPr>
            <p:cNvSpPr/>
            <p:nvPr/>
          </p:nvSpPr>
          <p:spPr>
            <a:xfrm>
              <a:off x="8224147" y="-44032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DD715C92-30E7-364F-A663-B77F9184C244}"/>
                </a:ext>
              </a:extLst>
            </p:cNvPr>
            <p:cNvSpPr/>
            <p:nvPr/>
          </p:nvSpPr>
          <p:spPr>
            <a:xfrm>
              <a:off x="8279780" y="-4362955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42C5FB33-38C5-0744-AC78-C354783512E9}"/>
                </a:ext>
              </a:extLst>
            </p:cNvPr>
            <p:cNvSpPr/>
            <p:nvPr/>
          </p:nvSpPr>
          <p:spPr>
            <a:xfrm>
              <a:off x="8336101" y="-4087622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95" name="in11">
            <a:extLst>
              <a:ext uri="{FF2B5EF4-FFF2-40B4-BE49-F238E27FC236}">
                <a16:creationId xmlns:a16="http://schemas.microsoft.com/office/drawing/2014/main" id="{E60623A3-8DA9-764B-85AA-825708093FBA}"/>
              </a:ext>
            </a:extLst>
          </p:cNvPr>
          <p:cNvGrpSpPr/>
          <p:nvPr/>
        </p:nvGrpSpPr>
        <p:grpSpPr>
          <a:xfrm>
            <a:off x="2669455" y="-2975347"/>
            <a:ext cx="1260000" cy="1260000"/>
            <a:chOff x="2703600" y="-3053288"/>
            <a:chExt cx="1260000" cy="1260000"/>
          </a:xfrm>
        </p:grpSpPr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AF82C871-86A6-F641-9E17-3CEC463D34A0}"/>
                </a:ext>
              </a:extLst>
            </p:cNvPr>
            <p:cNvSpPr/>
            <p:nvPr/>
          </p:nvSpPr>
          <p:spPr>
            <a:xfrm>
              <a:off x="2703600" y="-3053288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6AACF7D5-B736-5143-B9DF-E8BDD8CD568B}"/>
                </a:ext>
              </a:extLst>
            </p:cNvPr>
            <p:cNvSpPr/>
            <p:nvPr/>
          </p:nvSpPr>
          <p:spPr>
            <a:xfrm>
              <a:off x="2759233" y="-3012978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ED23C4C2-7EEF-4F41-A320-4EC28A544A10}"/>
                </a:ext>
              </a:extLst>
            </p:cNvPr>
            <p:cNvSpPr/>
            <p:nvPr/>
          </p:nvSpPr>
          <p:spPr>
            <a:xfrm>
              <a:off x="2835218" y="-2732804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99" name="in12">
            <a:extLst>
              <a:ext uri="{FF2B5EF4-FFF2-40B4-BE49-F238E27FC236}">
                <a16:creationId xmlns:a16="http://schemas.microsoft.com/office/drawing/2014/main" id="{5A96B978-D475-BD4B-A278-4B07769C48E7}"/>
              </a:ext>
            </a:extLst>
          </p:cNvPr>
          <p:cNvGrpSpPr/>
          <p:nvPr/>
        </p:nvGrpSpPr>
        <p:grpSpPr>
          <a:xfrm>
            <a:off x="4048255" y="-2975347"/>
            <a:ext cx="1260000" cy="1260000"/>
            <a:chOff x="4075486" y="-3054205"/>
            <a:chExt cx="1260000" cy="1260000"/>
          </a:xfrm>
        </p:grpSpPr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9A47F3AD-CEA4-AF45-BA30-755F1CA76392}"/>
                </a:ext>
              </a:extLst>
            </p:cNvPr>
            <p:cNvSpPr/>
            <p:nvPr/>
          </p:nvSpPr>
          <p:spPr>
            <a:xfrm>
              <a:off x="4075486" y="-305420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7E1F8A0A-7923-3F40-98EF-C842C160D5B4}"/>
                </a:ext>
              </a:extLst>
            </p:cNvPr>
            <p:cNvSpPr/>
            <p:nvPr/>
          </p:nvSpPr>
          <p:spPr>
            <a:xfrm>
              <a:off x="4131119" y="-3013895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id="{EA335555-C2A1-E345-8AC9-8968527D94AA}"/>
                </a:ext>
              </a:extLst>
            </p:cNvPr>
            <p:cNvSpPr/>
            <p:nvPr/>
          </p:nvSpPr>
          <p:spPr>
            <a:xfrm>
              <a:off x="4194726" y="-2744834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703" name="in13">
            <a:extLst>
              <a:ext uri="{FF2B5EF4-FFF2-40B4-BE49-F238E27FC236}">
                <a16:creationId xmlns:a16="http://schemas.microsoft.com/office/drawing/2014/main" id="{A49E3C0E-83C7-4945-97FB-4B5FE10913A8}"/>
              </a:ext>
            </a:extLst>
          </p:cNvPr>
          <p:cNvGrpSpPr/>
          <p:nvPr/>
        </p:nvGrpSpPr>
        <p:grpSpPr>
          <a:xfrm>
            <a:off x="5423455" y="-2975347"/>
            <a:ext cx="1260000" cy="1260000"/>
            <a:chOff x="5454580" y="-3053265"/>
            <a:chExt cx="1260000" cy="1260000"/>
          </a:xfrm>
        </p:grpSpPr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4D76E408-584B-F94C-902F-33E05917700B}"/>
                </a:ext>
              </a:extLst>
            </p:cNvPr>
            <p:cNvSpPr/>
            <p:nvPr/>
          </p:nvSpPr>
          <p:spPr>
            <a:xfrm>
              <a:off x="5454580" y="-30532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4E6A2A41-6CB0-1E45-9B09-08806B63303F}"/>
                </a:ext>
              </a:extLst>
            </p:cNvPr>
            <p:cNvSpPr/>
            <p:nvPr/>
          </p:nvSpPr>
          <p:spPr>
            <a:xfrm>
              <a:off x="5510213" y="-3012955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C7273A5B-B914-DB46-9F69-31138B59061D}"/>
                </a:ext>
              </a:extLst>
            </p:cNvPr>
            <p:cNvSpPr/>
            <p:nvPr/>
          </p:nvSpPr>
          <p:spPr>
            <a:xfrm>
              <a:off x="5586195" y="-2732805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707" name="in14">
            <a:extLst>
              <a:ext uri="{FF2B5EF4-FFF2-40B4-BE49-F238E27FC236}">
                <a16:creationId xmlns:a16="http://schemas.microsoft.com/office/drawing/2014/main" id="{EC0E10E7-E0AE-964B-9046-B7074199A37E}"/>
              </a:ext>
            </a:extLst>
          </p:cNvPr>
          <p:cNvGrpSpPr/>
          <p:nvPr/>
        </p:nvGrpSpPr>
        <p:grpSpPr>
          <a:xfrm>
            <a:off x="6802255" y="-2975347"/>
            <a:ext cx="1260000" cy="1260000"/>
            <a:chOff x="6837792" y="-3053265"/>
            <a:chExt cx="1260000" cy="1260000"/>
          </a:xfrm>
        </p:grpSpPr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4943F0F6-EA9B-374C-8D16-B79B2130AD29}"/>
                </a:ext>
              </a:extLst>
            </p:cNvPr>
            <p:cNvSpPr/>
            <p:nvPr/>
          </p:nvSpPr>
          <p:spPr>
            <a:xfrm>
              <a:off x="6837792" y="-30532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BDC6FA2F-B764-4744-9C23-FB8442810770}"/>
                </a:ext>
              </a:extLst>
            </p:cNvPr>
            <p:cNvSpPr/>
            <p:nvPr/>
          </p:nvSpPr>
          <p:spPr>
            <a:xfrm>
              <a:off x="6893425" y="-3012955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C6B0B743-4236-3B47-B61E-714FA512F910}"/>
                </a:ext>
              </a:extLst>
            </p:cNvPr>
            <p:cNvSpPr/>
            <p:nvPr/>
          </p:nvSpPr>
          <p:spPr>
            <a:xfrm>
              <a:off x="6952823" y="-2749146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711" name="in15">
            <a:extLst>
              <a:ext uri="{FF2B5EF4-FFF2-40B4-BE49-F238E27FC236}">
                <a16:creationId xmlns:a16="http://schemas.microsoft.com/office/drawing/2014/main" id="{2E292612-7DF4-C04E-A2B2-0DB58C0A535D}"/>
              </a:ext>
            </a:extLst>
          </p:cNvPr>
          <p:cNvGrpSpPr/>
          <p:nvPr/>
        </p:nvGrpSpPr>
        <p:grpSpPr>
          <a:xfrm>
            <a:off x="8184655" y="-2975347"/>
            <a:ext cx="1260000" cy="1263600"/>
            <a:chOff x="8212393" y="-3053265"/>
            <a:chExt cx="1260000" cy="1263600"/>
          </a:xfrm>
        </p:grpSpPr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EAB77929-7E58-0F4B-A5A2-4884BCBA15C0}"/>
                </a:ext>
              </a:extLst>
            </p:cNvPr>
            <p:cNvSpPr/>
            <p:nvPr/>
          </p:nvSpPr>
          <p:spPr>
            <a:xfrm>
              <a:off x="8212393" y="-3053265"/>
              <a:ext cx="1260000" cy="12636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67FCFD11-0F52-1844-B7CF-A9DD5CB18E42}"/>
                </a:ext>
              </a:extLst>
            </p:cNvPr>
            <p:cNvSpPr/>
            <p:nvPr/>
          </p:nvSpPr>
          <p:spPr>
            <a:xfrm>
              <a:off x="8268026" y="-3012741"/>
              <a:ext cx="1151755" cy="1178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9084C006-371B-EE46-9D95-D495E38D974F}"/>
                </a:ext>
              </a:extLst>
            </p:cNvPr>
            <p:cNvSpPr/>
            <p:nvPr/>
          </p:nvSpPr>
          <p:spPr>
            <a:xfrm>
              <a:off x="8336101" y="-2742694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715" name="in16">
            <a:extLst>
              <a:ext uri="{FF2B5EF4-FFF2-40B4-BE49-F238E27FC236}">
                <a16:creationId xmlns:a16="http://schemas.microsoft.com/office/drawing/2014/main" id="{6F282F01-2B0B-DD4B-AABB-D0EED9928483}"/>
              </a:ext>
            </a:extLst>
          </p:cNvPr>
          <p:cNvGrpSpPr/>
          <p:nvPr/>
        </p:nvGrpSpPr>
        <p:grpSpPr>
          <a:xfrm>
            <a:off x="2669455" y="-1614547"/>
            <a:ext cx="1260000" cy="1260000"/>
            <a:chOff x="2703600" y="-1692938"/>
            <a:chExt cx="1260000" cy="1260000"/>
          </a:xfrm>
        </p:grpSpPr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6FA2E4F5-7147-B84E-8BF8-0F371BFDD9A5}"/>
                </a:ext>
              </a:extLst>
            </p:cNvPr>
            <p:cNvSpPr/>
            <p:nvPr/>
          </p:nvSpPr>
          <p:spPr>
            <a:xfrm>
              <a:off x="2703600" y="-1692938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C431DC09-16F9-2A4A-ADA0-703A55C80DD6}"/>
                </a:ext>
              </a:extLst>
            </p:cNvPr>
            <p:cNvSpPr/>
            <p:nvPr/>
          </p:nvSpPr>
          <p:spPr>
            <a:xfrm>
              <a:off x="2759233" y="-1652628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BF098FD2-0EA7-BE40-9783-AF8EF6710248}"/>
                </a:ext>
              </a:extLst>
            </p:cNvPr>
            <p:cNvSpPr/>
            <p:nvPr/>
          </p:nvSpPr>
          <p:spPr>
            <a:xfrm>
              <a:off x="2835218" y="-1381324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719" name="in17">
            <a:extLst>
              <a:ext uri="{FF2B5EF4-FFF2-40B4-BE49-F238E27FC236}">
                <a16:creationId xmlns:a16="http://schemas.microsoft.com/office/drawing/2014/main" id="{5E44E827-60E6-514C-B88E-9A8229073FCE}"/>
              </a:ext>
            </a:extLst>
          </p:cNvPr>
          <p:cNvGrpSpPr/>
          <p:nvPr/>
        </p:nvGrpSpPr>
        <p:grpSpPr>
          <a:xfrm>
            <a:off x="4048255" y="-1614547"/>
            <a:ext cx="1260000" cy="1260000"/>
            <a:chOff x="4071018" y="-1692465"/>
            <a:chExt cx="1260000" cy="1260000"/>
          </a:xfrm>
        </p:grpSpPr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3706167E-50EB-ED48-B4F1-7CB9284DB41E}"/>
                </a:ext>
              </a:extLst>
            </p:cNvPr>
            <p:cNvSpPr/>
            <p:nvPr/>
          </p:nvSpPr>
          <p:spPr>
            <a:xfrm>
              <a:off x="4071018" y="-16924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29FC32B9-A8C2-CB40-9A35-65F963236E34}"/>
                </a:ext>
              </a:extLst>
            </p:cNvPr>
            <p:cNvSpPr/>
            <p:nvPr/>
          </p:nvSpPr>
          <p:spPr>
            <a:xfrm>
              <a:off x="4126651" y="-1652155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BB5CBD27-CB1D-8843-A2F7-604B0E67DEE6}"/>
                </a:ext>
              </a:extLst>
            </p:cNvPr>
            <p:cNvSpPr/>
            <p:nvPr/>
          </p:nvSpPr>
          <p:spPr>
            <a:xfrm>
              <a:off x="4194726" y="-1393354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723" name="in18">
            <a:extLst>
              <a:ext uri="{FF2B5EF4-FFF2-40B4-BE49-F238E27FC236}">
                <a16:creationId xmlns:a16="http://schemas.microsoft.com/office/drawing/2014/main" id="{73BC9CCE-4FF1-A847-AD44-A5A33989C3AB}"/>
              </a:ext>
            </a:extLst>
          </p:cNvPr>
          <p:cNvGrpSpPr/>
          <p:nvPr/>
        </p:nvGrpSpPr>
        <p:grpSpPr>
          <a:xfrm>
            <a:off x="5423455" y="-1614547"/>
            <a:ext cx="1260000" cy="1260000"/>
            <a:chOff x="5445723" y="-1692938"/>
            <a:chExt cx="1260000" cy="1260000"/>
          </a:xfrm>
        </p:grpSpPr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34AE0693-589E-7F41-AE53-F54F42308029}"/>
                </a:ext>
              </a:extLst>
            </p:cNvPr>
            <p:cNvSpPr/>
            <p:nvPr/>
          </p:nvSpPr>
          <p:spPr>
            <a:xfrm>
              <a:off x="5445723" y="-1692938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E19553B6-4430-C44D-B471-7773AD705197}"/>
                </a:ext>
              </a:extLst>
            </p:cNvPr>
            <p:cNvSpPr/>
            <p:nvPr/>
          </p:nvSpPr>
          <p:spPr>
            <a:xfrm>
              <a:off x="5501356" y="-1652628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BF35E462-0CE4-C546-BF25-73A56B2EA53E}"/>
                </a:ext>
              </a:extLst>
            </p:cNvPr>
            <p:cNvSpPr/>
            <p:nvPr/>
          </p:nvSpPr>
          <p:spPr>
            <a:xfrm>
              <a:off x="5586195" y="-1381325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727" name="in19">
            <a:extLst>
              <a:ext uri="{FF2B5EF4-FFF2-40B4-BE49-F238E27FC236}">
                <a16:creationId xmlns:a16="http://schemas.microsoft.com/office/drawing/2014/main" id="{C42A34DB-7A00-3D41-A602-BA68255E0612}"/>
              </a:ext>
            </a:extLst>
          </p:cNvPr>
          <p:cNvGrpSpPr/>
          <p:nvPr/>
        </p:nvGrpSpPr>
        <p:grpSpPr>
          <a:xfrm>
            <a:off x="6802255" y="-1614547"/>
            <a:ext cx="1260000" cy="1260000"/>
            <a:chOff x="6837792" y="-1692465"/>
            <a:chExt cx="1260000" cy="1260000"/>
          </a:xfrm>
        </p:grpSpPr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2EEF43A8-D3FF-B249-B59F-2B47415048A0}"/>
                </a:ext>
              </a:extLst>
            </p:cNvPr>
            <p:cNvSpPr/>
            <p:nvPr/>
          </p:nvSpPr>
          <p:spPr>
            <a:xfrm>
              <a:off x="6837792" y="-1692465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40F61D17-5D58-8D40-9CD6-884D25C79905}"/>
                </a:ext>
              </a:extLst>
            </p:cNvPr>
            <p:cNvSpPr/>
            <p:nvPr/>
          </p:nvSpPr>
          <p:spPr>
            <a:xfrm>
              <a:off x="6893425" y="-1652155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B5233636-8912-B746-A6A2-CCCD0DDB9974}"/>
                </a:ext>
              </a:extLst>
            </p:cNvPr>
            <p:cNvSpPr/>
            <p:nvPr/>
          </p:nvSpPr>
          <p:spPr>
            <a:xfrm>
              <a:off x="6952823" y="-1397666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731" name="in20">
            <a:extLst>
              <a:ext uri="{FF2B5EF4-FFF2-40B4-BE49-F238E27FC236}">
                <a16:creationId xmlns:a16="http://schemas.microsoft.com/office/drawing/2014/main" id="{35F79618-68C3-C040-887A-E0AA3387A256}"/>
              </a:ext>
            </a:extLst>
          </p:cNvPr>
          <p:cNvGrpSpPr/>
          <p:nvPr/>
        </p:nvGrpSpPr>
        <p:grpSpPr>
          <a:xfrm>
            <a:off x="8184655" y="-1614547"/>
            <a:ext cx="1260000" cy="1260000"/>
            <a:chOff x="8224147" y="-1693466"/>
            <a:chExt cx="1260000" cy="1260000"/>
          </a:xfrm>
        </p:grpSpPr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07565437-342C-E04E-9319-CED21F88C53A}"/>
                </a:ext>
              </a:extLst>
            </p:cNvPr>
            <p:cNvSpPr/>
            <p:nvPr/>
          </p:nvSpPr>
          <p:spPr>
            <a:xfrm>
              <a:off x="8224147" y="-1693466"/>
              <a:ext cx="1260000" cy="12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5D2575D0-04AE-384E-B761-C12E7F73FACC}"/>
                </a:ext>
              </a:extLst>
            </p:cNvPr>
            <p:cNvSpPr/>
            <p:nvPr/>
          </p:nvSpPr>
          <p:spPr>
            <a:xfrm>
              <a:off x="8279780" y="-1653156"/>
              <a:ext cx="1151755" cy="1175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BB721585-0F1B-4E4F-B4E3-17E69B65E0F7}"/>
                </a:ext>
              </a:extLst>
            </p:cNvPr>
            <p:cNvSpPr/>
            <p:nvPr/>
          </p:nvSpPr>
          <p:spPr>
            <a:xfrm>
              <a:off x="8336101" y="-1391214"/>
              <a:ext cx="1011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849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1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4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0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7267" fill="hold"/>
                                        <p:tgtEl>
                                          <p:spTgt spid="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8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9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2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1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4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0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3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9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2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5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1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4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7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0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3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6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2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5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8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1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4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7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0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3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6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9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2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5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8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1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4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7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0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3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9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5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8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1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4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7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0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3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6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9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2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"/>
                  </p:tgtEl>
                </p:cond>
              </p:nextCondLst>
            </p:seq>
            <p:seq concurrent="1" nextAc="seek">
              <p:cTn id="435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6" fill="hold">
                      <p:stCondLst>
                        <p:cond delay="0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4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2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5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7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  <p:seq concurrent="1" nextAc="seek">
              <p:cTn id="698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9" fill="hold">
                      <p:stCondLst>
                        <p:cond delay="0"/>
                      </p:stCondLst>
                      <p:childTnLst>
                        <p:par>
                          <p:cTn id="700" fill="hold">
                            <p:stCondLst>
                              <p:cond delay="0"/>
                            </p:stCondLst>
                            <p:childTnLst>
                              <p:par>
                                <p:cTn id="7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708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9" fill="hold">
                      <p:stCondLst>
                        <p:cond delay="0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713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4" fill="hold">
                      <p:stCondLst>
                        <p:cond delay="0"/>
                      </p:stCondLst>
                      <p:childTnLst>
                        <p:par>
                          <p:cTn id="715" fill="hold">
                            <p:stCondLst>
                              <p:cond delay="0"/>
                            </p:stCondLst>
                            <p:childTnLst>
                              <p:par>
                                <p:cTn id="7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718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9" fill="hold">
                      <p:stCondLst>
                        <p:cond delay="0"/>
                      </p:stCondLst>
                      <p:childTnLst>
                        <p:par>
                          <p:cTn id="720" fill="hold">
                            <p:stCondLst>
                              <p:cond delay="0"/>
                            </p:stCondLst>
                            <p:childTnLst>
                              <p:par>
                                <p:cTn id="7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723" restart="whenNotActive" fill="hold" evtFilter="cancelBubble" nodeType="interactiveSeq">
                <p:stCondLst>
                  <p:cond evt="onClick" delay="0">
                    <p:tgtEl>
                      <p:spTgt spid="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4" fill="hold">
                      <p:stCondLst>
                        <p:cond delay="0"/>
                      </p:stCondLst>
                      <p:childTnLst>
                        <p:par>
                          <p:cTn id="725" fill="hold">
                            <p:stCondLst>
                              <p:cond delay="0"/>
                            </p:stCondLst>
                            <p:childTnLst>
                              <p:par>
                                <p:cTn id="7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"/>
                  </p:tgtEl>
                </p:cond>
              </p:nextCondLst>
            </p:seq>
            <p:seq concurrent="1" nextAc="seek">
              <p:cTn id="728" restart="whenNotActive" fill="hold" evtFilter="cancelBubble" nodeType="interactiveSeq">
                <p:stCondLst>
                  <p:cond evt="onClick" delay="0">
                    <p:tgtEl>
                      <p:spTgt spid="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9" fill="hold">
                      <p:stCondLst>
                        <p:cond delay="0"/>
                      </p:stCondLst>
                      <p:childTnLst>
                        <p:par>
                          <p:cTn id="730" fill="hold">
                            <p:stCondLst>
                              <p:cond delay="0"/>
                            </p:stCondLst>
                            <p:childTnLst>
                              <p:par>
                                <p:cTn id="7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"/>
                  </p:tgtEl>
                </p:cond>
              </p:nextCondLst>
            </p:seq>
            <p:seq concurrent="1" nextAc="seek">
              <p:cTn id="759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0" fill="hold">
                      <p:stCondLst>
                        <p:cond delay="0"/>
                      </p:stCondLst>
                      <p:childTnLst>
                        <p:par>
                          <p:cTn id="761" fill="hold">
                            <p:stCondLst>
                              <p:cond delay="0"/>
                            </p:stCondLst>
                            <p:childTnLst>
                              <p:par>
                                <p:cTn id="7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764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5" fill="hold">
                      <p:stCondLst>
                        <p:cond delay="0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769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0" fill="hold">
                      <p:stCondLst>
                        <p:cond delay="0"/>
                      </p:stCondLst>
                      <p:childTnLst>
                        <p:par>
                          <p:cTn id="771" fill="hold">
                            <p:stCondLst>
                              <p:cond delay="0"/>
                            </p:stCondLst>
                            <p:childTnLst>
                              <p:par>
                                <p:cTn id="7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774" restart="whenNotActive" fill="hold" evtFilter="cancelBubble" nodeType="interactiveSeq">
                <p:stCondLst>
                  <p:cond evt="onClick" delay="0">
                    <p:tgtEl>
                      <p:spTgt spid="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5" fill="hold">
                      <p:stCondLst>
                        <p:cond delay="0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"/>
                  </p:tgtEl>
                </p:cond>
              </p:nextCondLst>
            </p:seq>
            <p:seq concurrent="1" nextAc="seek">
              <p:cTn id="779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0" fill="hold">
                      <p:stCondLst>
                        <p:cond delay="0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"/>
                  </p:tgtEl>
                </p:cond>
              </p:nextCondLst>
            </p:seq>
            <p:seq concurrent="1" nextAc="seek">
              <p:cTn id="789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0" fill="hold">
                      <p:stCondLst>
                        <p:cond delay="0"/>
                      </p:stCondLst>
                      <p:childTnLst>
                        <p:par>
                          <p:cTn id="791" fill="hold">
                            <p:stCondLst>
                              <p:cond delay="0"/>
                            </p:stCondLst>
                            <p:childTnLst>
                              <p:par>
                                <p:cTn id="7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  <p:seq concurrent="1" nextAc="seek">
              <p:cTn id="794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5" fill="hold">
                      <p:stCondLst>
                        <p:cond delay="0"/>
                      </p:stCondLst>
                      <p:childTnLst>
                        <p:par>
                          <p:cTn id="796" fill="hold">
                            <p:stCondLst>
                              <p:cond delay="0"/>
                            </p:stCondLst>
                            <p:childTnLst>
                              <p:par>
                                <p:cTn id="7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799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0" fill="hold">
                      <p:stCondLst>
                        <p:cond delay="0"/>
                      </p:stCondLst>
                      <p:childTnLst>
                        <p:par>
                          <p:cTn id="801" fill="hold">
                            <p:stCondLst>
                              <p:cond delay="0"/>
                            </p:stCondLst>
                            <p:childTnLst>
                              <p:par>
                                <p:cTn id="8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804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5" fill="hold">
                      <p:stCondLst>
                        <p:cond delay="0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825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6" fill="hold">
                      <p:stCondLst>
                        <p:cond delay="0"/>
                      </p:stCondLst>
                      <p:childTnLst>
                        <p:par>
                          <p:cTn id="827" fill="hold">
                            <p:stCondLst>
                              <p:cond delay="0"/>
                            </p:stCondLst>
                            <p:childTnLst>
                              <p:par>
                                <p:cTn id="8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  <p:seq concurrent="1" nextAc="seek">
              <p:cTn id="830" restart="whenNotActive" fill="hold" evtFilter="cancelBubble" nodeType="interactiveSeq">
                <p:stCondLst>
                  <p:cond evt="onClick" delay="0">
                    <p:tgtEl>
                      <p:spTgt spid="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1" fill="hold">
                      <p:stCondLst>
                        <p:cond delay="0"/>
                      </p:stCondLst>
                      <p:childTnLst>
                        <p:par>
                          <p:cTn id="832" fill="hold">
                            <p:stCondLst>
                              <p:cond delay="0"/>
                            </p:stCondLst>
                            <p:childTnLst>
                              <p:par>
                                <p:cTn id="8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840" restart="whenNotActive" fill="hold" evtFilter="cancelBubble" nodeType="interactiveSeq">
                <p:stCondLst>
                  <p:cond evt="onClick" delay="0">
                    <p:tgtEl>
                      <p:spTgt spid="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1" fill="hold">
                      <p:stCondLst>
                        <p:cond delay="0"/>
                      </p:stCondLst>
                      <p:childTnLst>
                        <p:par>
                          <p:cTn id="842" fill="hold">
                            <p:stCondLst>
                              <p:cond delay="0"/>
                            </p:stCondLst>
                            <p:childTnLst>
                              <p:par>
                                <p:cTn id="8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8"/>
                  </p:tgtEl>
                </p:cond>
              </p:nextCondLst>
            </p:seq>
            <p:seq concurrent="1" nextAc="seek">
              <p:cTn id="845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6" fill="hold">
                      <p:stCondLst>
                        <p:cond delay="0"/>
                      </p:stCondLst>
                      <p:childTnLst>
                        <p:par>
                          <p:cTn id="847" fill="hold">
                            <p:stCondLst>
                              <p:cond delay="0"/>
                            </p:stCondLst>
                            <p:childTnLst>
                              <p:par>
                                <p:cTn id="8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850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1" fill="hold">
                      <p:stCondLst>
                        <p:cond delay="0"/>
                      </p:stCondLst>
                      <p:childTnLst>
                        <p:par>
                          <p:cTn id="852" fill="hold">
                            <p:stCondLst>
                              <p:cond delay="0"/>
                            </p:stCondLst>
                            <p:childTnLst>
                              <p:par>
                                <p:cTn id="8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855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6" fill="hold">
                      <p:stCondLst>
                        <p:cond delay="0"/>
                      </p:stCondLst>
                      <p:childTnLst>
                        <p:par>
                          <p:cTn id="857" fill="hold">
                            <p:stCondLst>
                              <p:cond delay="0"/>
                            </p:stCondLst>
                            <p:childTnLst>
                              <p:par>
                                <p:cTn id="8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860" restart="whenNotActive" fill="hold" evtFilter="cancelBubble" nodeType="interactiveSeq">
                <p:stCondLst>
                  <p:cond evt="onClick" delay="0">
                    <p:tgtEl>
                      <p:spTgt spid="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1" fill="hold">
                      <p:stCondLst>
                        <p:cond delay="0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"/>
                  </p:tgtEl>
                </p:cond>
              </p:nextCondLst>
            </p:seq>
            <p:seq concurrent="1" nextAc="seek">
              <p:cTn id="865" restart="whenNotActive" fill="hold" evtFilter="cancelBubble" nodeType="interactiveSeq">
                <p:stCondLst>
                  <p:cond evt="onClick" delay="0">
                    <p:tgtEl>
                      <p:spTgt spid="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6" fill="hold">
                      <p:stCondLst>
                        <p:cond delay="0"/>
                      </p:stCondLst>
                      <p:childTnLst>
                        <p:par>
                          <p:cTn id="867" fill="hold">
                            <p:stCondLst>
                              <p:cond delay="0"/>
                            </p:stCondLst>
                            <p:childTnLst>
                              <p:par>
                                <p:cTn id="8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"/>
                  </p:tgtEl>
                </p:cond>
              </p:nextCondLst>
            </p:seq>
            <p:seq concurrent="1" nextAc="seek">
              <p:cTn id="870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1" fill="hold">
                      <p:stCondLst>
                        <p:cond delay="0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891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2" fill="hold">
                      <p:stCondLst>
                        <p:cond delay="0"/>
                      </p:stCondLst>
                      <p:childTnLst>
                        <p:par>
                          <p:cTn id="893" fill="hold">
                            <p:stCondLst>
                              <p:cond delay="0"/>
                            </p:stCondLst>
                            <p:childTnLst>
                              <p:par>
                                <p:cTn id="8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seq concurrent="1" nextAc="seek">
              <p:cTn id="896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7" fill="hold">
                      <p:stCondLst>
                        <p:cond delay="0"/>
                      </p:stCondLst>
                      <p:childTnLst>
                        <p:par>
                          <p:cTn id="898" fill="hold">
                            <p:stCondLst>
                              <p:cond delay="0"/>
                            </p:stCondLst>
                            <p:childTnLst>
                              <p:par>
                                <p:cTn id="8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901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2" fill="hold">
                      <p:stCondLst>
                        <p:cond delay="0"/>
                      </p:stCondLst>
                      <p:childTnLst>
                        <p:par>
                          <p:cTn id="903" fill="hold">
                            <p:stCondLst>
                              <p:cond delay="0"/>
                            </p:stCondLst>
                            <p:childTnLst>
                              <p:par>
                                <p:cTn id="9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906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7" fill="hold">
                      <p:stCondLst>
                        <p:cond delay="0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"/>
                  </p:tgtEl>
                </p:cond>
              </p:nextCondLst>
            </p:seq>
            <p:seq concurrent="1" nextAc="seek">
              <p:cTn id="916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7" fill="hold">
                      <p:stCondLst>
                        <p:cond delay="0"/>
                      </p:stCondLst>
                      <p:childTnLst>
                        <p:par>
                          <p:cTn id="918" fill="hold">
                            <p:stCondLst>
                              <p:cond delay="0"/>
                            </p:stCondLst>
                            <p:childTnLst>
                              <p:par>
                                <p:cTn id="9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921" restart="whenNotActive" fill="hold" evtFilter="cancelBubble" nodeType="interactiveSeq">
                <p:stCondLst>
                  <p:cond evt="onClick" delay="0">
                    <p:tgtEl>
                      <p:spTgt spid="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2" fill="hold">
                      <p:stCondLst>
                        <p:cond delay="0"/>
                      </p:stCondLst>
                      <p:childTnLst>
                        <p:par>
                          <p:cTn id="923" fill="hold">
                            <p:stCondLst>
                              <p:cond delay="0"/>
                            </p:stCondLst>
                            <p:childTnLst>
                              <p:par>
                                <p:cTn id="9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1"/>
                  </p:tgtEl>
                </p:cond>
              </p:nextCondLst>
            </p:seq>
            <p:seq concurrent="1" nextAc="seek">
              <p:cTn id="926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7" fill="hold">
                      <p:stCondLst>
                        <p:cond delay="0"/>
                      </p:stCondLst>
                      <p:childTnLst>
                        <p:par>
                          <p:cTn id="928" fill="hold">
                            <p:stCondLst>
                              <p:cond delay="0"/>
                            </p:stCondLst>
                            <p:childTnLst>
                              <p:par>
                                <p:cTn id="9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931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2" fill="hold">
                      <p:stCondLst>
                        <p:cond delay="0"/>
                      </p:stCondLst>
                      <p:childTnLst>
                        <p:par>
                          <p:cTn id="933" fill="hold">
                            <p:stCondLst>
                              <p:cond delay="0"/>
                            </p:stCondLst>
                            <p:childTnLst>
                              <p:par>
                                <p:cTn id="9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936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7" fill="hold">
                      <p:stCondLst>
                        <p:cond delay="0"/>
                      </p:stCondLst>
                      <p:childTnLst>
                        <p:par>
                          <p:cTn id="938" fill="hold">
                            <p:stCondLst>
                              <p:cond delay="0"/>
                            </p:stCondLst>
                            <p:childTnLst>
                              <p:par>
                                <p:cTn id="9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957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8" fill="hold">
                      <p:stCondLst>
                        <p:cond delay="0"/>
                      </p:stCondLst>
                      <p:childTnLst>
                        <p:par>
                          <p:cTn id="959" fill="hold">
                            <p:stCondLst>
                              <p:cond delay="0"/>
                            </p:stCondLst>
                            <p:childTnLst>
                              <p:par>
                                <p:cTn id="9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1032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3" fill="hold">
                      <p:stCondLst>
                        <p:cond delay="0"/>
                      </p:stCondLst>
                      <p:childTnLst>
                        <p:par>
                          <p:cTn id="1034" fill="hold">
                            <p:stCondLst>
                              <p:cond delay="0"/>
                            </p:stCondLst>
                            <p:childTnLst>
                              <p:par>
                                <p:cTn id="10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1037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8" fill="hold">
                      <p:stCondLst>
                        <p:cond delay="0"/>
                      </p:stCondLst>
                      <p:childTnLst>
                        <p:par>
                          <p:cTn id="1039" fill="hold">
                            <p:stCondLst>
                              <p:cond delay="0"/>
                            </p:stCondLst>
                            <p:childTnLst>
                              <p:par>
                                <p:cTn id="10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042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3" fill="hold">
                      <p:stCondLst>
                        <p:cond delay="0"/>
                      </p:stCondLst>
                      <p:childTnLst>
                        <p:par>
                          <p:cTn id="1044" fill="hold">
                            <p:stCondLst>
                              <p:cond delay="0"/>
                            </p:stCondLst>
                            <p:childTnLst>
                              <p:par>
                                <p:cTn id="10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047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8" fill="hold">
                      <p:stCondLst>
                        <p:cond delay="0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1052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3" fill="hold">
                      <p:stCondLst>
                        <p:cond delay="0"/>
                      </p:stCondLst>
                      <p:childTnLst>
                        <p:par>
                          <p:cTn id="1054" fill="hold">
                            <p:stCondLst>
                              <p:cond delay="0"/>
                            </p:stCondLst>
                            <p:childTnLst>
                              <p:par>
                                <p:cTn id="10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1057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8" fill="hold">
                      <p:stCondLst>
                        <p:cond delay="0"/>
                      </p:stCondLst>
                      <p:childTnLst>
                        <p:par>
                          <p:cTn id="1059" fill="hold">
                            <p:stCondLst>
                              <p:cond delay="0"/>
                            </p:stCondLst>
                            <p:childTnLst>
                              <p:par>
                                <p:cTn id="10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1062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3" fill="hold">
                      <p:stCondLst>
                        <p:cond delay="0"/>
                      </p:stCondLst>
                      <p:childTnLst>
                        <p:par>
                          <p:cTn id="1064" fill="hold">
                            <p:stCondLst>
                              <p:cond delay="0"/>
                            </p:stCondLst>
                            <p:childTnLst>
                              <p:par>
                                <p:cTn id="10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06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8" fill="hold">
                      <p:stCondLst>
                        <p:cond delay="0"/>
                      </p:stCondLst>
                      <p:childTnLst>
                        <p:par>
                          <p:cTn id="1069" fill="hold">
                            <p:stCondLst>
                              <p:cond delay="0"/>
                            </p:stCondLst>
                            <p:childTnLst>
                              <p:par>
                                <p:cTn id="10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072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3" fill="hold">
                      <p:stCondLst>
                        <p:cond delay="0"/>
                      </p:stCondLst>
                      <p:childTnLst>
                        <p:par>
                          <p:cTn id="1074" fill="hold">
                            <p:stCondLst>
                              <p:cond delay="0"/>
                            </p:stCondLst>
                            <p:childTnLst>
                              <p:par>
                                <p:cTn id="10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1077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8" fill="hold">
                      <p:stCondLst>
                        <p:cond delay="0"/>
                      </p:stCondLst>
                      <p:childTnLst>
                        <p:par>
                          <p:cTn id="1079" fill="hold">
                            <p:stCondLst>
                              <p:cond delay="0"/>
                            </p:stCondLst>
                            <p:childTnLst>
                              <p:par>
                                <p:cTn id="10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1098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9" fill="hold">
                      <p:stCondLst>
                        <p:cond delay="0"/>
                      </p:stCondLst>
                      <p:childTnLst>
                        <p:par>
                          <p:cTn id="1100" fill="hold">
                            <p:stCondLst>
                              <p:cond delay="0"/>
                            </p:stCondLst>
                            <p:childTnLst>
                              <p:par>
                                <p:cTn id="1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103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4" fill="hold">
                      <p:stCondLst>
                        <p:cond delay="0"/>
                      </p:stCondLst>
                      <p:childTnLst>
                        <p:par>
                          <p:cTn id="1105" fill="hold">
                            <p:stCondLst>
                              <p:cond delay="0"/>
                            </p:stCondLst>
                            <p:childTnLst>
                              <p:par>
                                <p:cTn id="1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108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9" fill="hold">
                      <p:stCondLst>
                        <p:cond delay="0"/>
                      </p:stCondLst>
                      <p:childTnLst>
                        <p:par>
                          <p:cTn id="1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113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4" fill="hold">
                      <p:stCondLst>
                        <p:cond delay="0"/>
                      </p:stCondLst>
                      <p:childTnLst>
                        <p:par>
                          <p:cTn id="1115" fill="hold">
                            <p:stCondLst>
                              <p:cond delay="0"/>
                            </p:stCondLst>
                            <p:childTnLst>
                              <p:par>
                                <p:cTn id="1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118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9" fill="hold">
                      <p:stCondLst>
                        <p:cond delay="0"/>
                      </p:stCondLst>
                      <p:childTnLst>
                        <p:par>
                          <p:cTn id="1120" fill="hold">
                            <p:stCondLst>
                              <p:cond delay="0"/>
                            </p:stCondLst>
                            <p:childTnLst>
                              <p:par>
                                <p:cTn id="1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1123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4" fill="hold">
                      <p:stCondLst>
                        <p:cond delay="0"/>
                      </p:stCondLst>
                      <p:childTnLst>
                        <p:par>
                          <p:cTn id="1125" fill="hold">
                            <p:stCondLst>
                              <p:cond delay="0"/>
                            </p:stCondLst>
                            <p:childTnLst>
                              <p:par>
                                <p:cTn id="1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1128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9" fill="hold">
                      <p:stCondLst>
                        <p:cond delay="0"/>
                      </p:stCondLst>
                      <p:childTnLst>
                        <p:par>
                          <p:cTn id="1130" fill="hold">
                            <p:stCondLst>
                              <p:cond delay="0"/>
                            </p:stCondLst>
                            <p:childTnLst>
                              <p:par>
                                <p:cTn id="1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1133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4" fill="hold">
                      <p:stCondLst>
                        <p:cond delay="0"/>
                      </p:stCondLst>
                      <p:childTnLst>
                        <p:par>
                          <p:cTn id="1135" fill="hold">
                            <p:stCondLst>
                              <p:cond delay="0"/>
                            </p:stCondLst>
                            <p:childTnLst>
                              <p:par>
                                <p:cTn id="1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1138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9" fill="hold">
                      <p:stCondLst>
                        <p:cond delay="0"/>
                      </p:stCondLst>
                      <p:childTnLst>
                        <p:par>
                          <p:cTn id="1140" fill="hold">
                            <p:stCondLst>
                              <p:cond delay="0"/>
                            </p:stCondLst>
                            <p:childTnLst>
                              <p:par>
                                <p:cTn id="1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143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4" fill="hold">
                      <p:stCondLst>
                        <p:cond delay="0"/>
                      </p:stCondLst>
                      <p:childTnLst>
                        <p:par>
                          <p:cTn id="1145" fill="hold">
                            <p:stCondLst>
                              <p:cond delay="0"/>
                            </p:stCondLst>
                            <p:childTnLst>
                              <p:par>
                                <p:cTn id="1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1164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5" fill="hold">
                      <p:stCondLst>
                        <p:cond delay="0"/>
                      </p:stCondLst>
                      <p:childTnLst>
                        <p:par>
                          <p:cTn id="1166" fill="hold">
                            <p:stCondLst>
                              <p:cond delay="0"/>
                            </p:stCondLst>
                            <p:childTnLst>
                              <p:par>
                                <p:cTn id="1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1169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0" fill="hold">
                      <p:stCondLst>
                        <p:cond delay="0"/>
                      </p:stCondLst>
                      <p:childTnLst>
                        <p:par>
                          <p:cTn id="1171" fill="hold">
                            <p:stCondLst>
                              <p:cond delay="0"/>
                            </p:stCondLst>
                            <p:childTnLst>
                              <p:par>
                                <p:cTn id="11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1174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5" fill="hold">
                      <p:stCondLst>
                        <p:cond delay="0"/>
                      </p:stCondLst>
                      <p:childTnLst>
                        <p:par>
                          <p:cTn id="1176" fill="hold">
                            <p:stCondLst>
                              <p:cond delay="0"/>
                            </p:stCondLst>
                            <p:childTnLst>
                              <p:par>
                                <p:cTn id="1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1179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0" fill="hold">
                      <p:stCondLst>
                        <p:cond delay="0"/>
                      </p:stCondLst>
                      <p:childTnLst>
                        <p:par>
                          <p:cTn id="1181" fill="hold">
                            <p:stCondLst>
                              <p:cond delay="0"/>
                            </p:stCondLst>
                            <p:childTnLst>
                              <p:par>
                                <p:cTn id="1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184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5" fill="hold">
                      <p:stCondLst>
                        <p:cond delay="0"/>
                      </p:stCondLst>
                      <p:childTnLst>
                        <p:par>
                          <p:cTn id="1186" fill="hold">
                            <p:stCondLst>
                              <p:cond delay="0"/>
                            </p:stCondLst>
                            <p:childTnLst>
                              <p:par>
                                <p:cTn id="1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1189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0" fill="hold">
                      <p:stCondLst>
                        <p:cond delay="0"/>
                      </p:stCondLst>
                      <p:childTnLst>
                        <p:par>
                          <p:cTn id="1191" fill="hold">
                            <p:stCondLst>
                              <p:cond delay="0"/>
                            </p:stCondLst>
                            <p:childTnLst>
                              <p:par>
                                <p:cTn id="1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1194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5" fill="hold">
                      <p:stCondLst>
                        <p:cond delay="0"/>
                      </p:stCondLst>
                      <p:childTnLst>
                        <p:par>
                          <p:cTn id="1196" fill="hold">
                            <p:stCondLst>
                              <p:cond delay="0"/>
                            </p:stCondLst>
                            <p:childTnLst>
                              <p:par>
                                <p:cTn id="1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1199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0" fill="hold">
                      <p:stCondLst>
                        <p:cond delay="0"/>
                      </p:stCondLst>
                      <p:childTnLst>
                        <p:par>
                          <p:cTn id="1201" fill="hold">
                            <p:stCondLst>
                              <p:cond delay="0"/>
                            </p:stCondLst>
                            <p:childTnLst>
                              <p:par>
                                <p:cTn id="1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1204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5" fill="hold">
                      <p:stCondLst>
                        <p:cond delay="0"/>
                      </p:stCondLst>
                      <p:childTnLst>
                        <p:par>
                          <p:cTn id="1206" fill="hold">
                            <p:stCondLst>
                              <p:cond delay="0"/>
                            </p:stCondLst>
                            <p:childTnLst>
                              <p:par>
                                <p:cTn id="1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209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0" fill="hold">
                      <p:stCondLst>
                        <p:cond delay="0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230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1" fill="hold">
                      <p:stCondLst>
                        <p:cond delay="0"/>
                      </p:stCondLst>
                      <p:childTnLst>
                        <p:par>
                          <p:cTn id="1232" fill="hold">
                            <p:stCondLst>
                              <p:cond delay="0"/>
                            </p:stCondLst>
                            <p:childTnLst>
                              <p:par>
                                <p:cTn id="1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1235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6" fill="hold">
                      <p:stCondLst>
                        <p:cond delay="0"/>
                      </p:stCondLst>
                      <p:childTnLst>
                        <p:par>
                          <p:cTn id="1237" fill="hold">
                            <p:stCondLst>
                              <p:cond delay="0"/>
                            </p:stCondLst>
                            <p:childTnLst>
                              <p:par>
                                <p:cTn id="12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1240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1" fill="hold">
                      <p:stCondLst>
                        <p:cond delay="0"/>
                      </p:stCondLst>
                      <p:childTnLst>
                        <p:par>
                          <p:cTn id="1242" fill="hold">
                            <p:stCondLst>
                              <p:cond delay="0"/>
                            </p:stCondLst>
                            <p:childTnLst>
                              <p:par>
                                <p:cTn id="12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  <p:seq concurrent="1" nextAc="seek">
              <p:cTn id="1245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6" fill="hold">
                      <p:stCondLst>
                        <p:cond delay="0"/>
                      </p:stCondLst>
                      <p:childTnLst>
                        <p:par>
                          <p:cTn id="1247" fill="hold">
                            <p:stCondLst>
                              <p:cond delay="0"/>
                            </p:stCondLst>
                            <p:childTnLst>
                              <p:par>
                                <p:cTn id="12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250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1" fill="hold">
                      <p:stCondLst>
                        <p:cond delay="0"/>
                      </p:stCondLst>
                      <p:childTnLst>
                        <p:par>
                          <p:cTn id="1252" fill="hold">
                            <p:stCondLst>
                              <p:cond delay="0"/>
                            </p:stCondLst>
                            <p:childTnLst>
                              <p:par>
                                <p:cTn id="1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255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6" fill="hold">
                      <p:stCondLst>
                        <p:cond delay="0"/>
                      </p:stCondLst>
                      <p:childTnLst>
                        <p:par>
                          <p:cTn id="1257" fill="hold">
                            <p:stCondLst>
                              <p:cond delay="0"/>
                            </p:stCondLst>
                            <p:childTnLst>
                              <p:par>
                                <p:cTn id="12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126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1" fill="hold">
                      <p:stCondLst>
                        <p:cond delay="0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1265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6" fill="hold">
                      <p:stCondLst>
                        <p:cond delay="0"/>
                      </p:stCondLst>
                      <p:childTnLst>
                        <p:par>
                          <p:cTn id="1267" fill="hold">
                            <p:stCondLst>
                              <p:cond delay="0"/>
                            </p:stCondLst>
                            <p:childTnLst>
                              <p:par>
                                <p:cTn id="12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1270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1" fill="hold">
                      <p:stCondLst>
                        <p:cond delay="0"/>
                      </p:stCondLst>
                      <p:childTnLst>
                        <p:par>
                          <p:cTn id="1272" fill="hold">
                            <p:stCondLst>
                              <p:cond delay="0"/>
                            </p:stCondLst>
                            <p:childTnLst>
                              <p:par>
                                <p:cTn id="1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seq concurrent="1" nextAc="seek">
              <p:cTn id="1275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6" fill="hold">
                      <p:stCondLst>
                        <p:cond delay="0"/>
                      </p:stCondLst>
                      <p:childTnLst>
                        <p:par>
                          <p:cTn id="1277" fill="hold">
                            <p:stCondLst>
                              <p:cond delay="0"/>
                            </p:stCondLst>
                            <p:childTnLst>
                              <p:par>
                                <p:cTn id="12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  <p:seq concurrent="1" nextAc="seek">
              <p:cTn id="1296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7" fill="hold">
                      <p:stCondLst>
                        <p:cond delay="0"/>
                      </p:stCondLst>
                      <p:childTnLst>
                        <p:par>
                          <p:cTn id="1298" fill="hold">
                            <p:stCondLst>
                              <p:cond delay="0"/>
                            </p:stCondLst>
                            <p:childTnLst>
                              <p:par>
                                <p:cTn id="129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1371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2" fill="hold">
                      <p:stCondLst>
                        <p:cond delay="0"/>
                      </p:stCondLst>
                      <p:childTnLst>
                        <p:par>
                          <p:cTn id="1373" fill="hold">
                            <p:stCondLst>
                              <p:cond delay="0"/>
                            </p:stCondLst>
                            <p:childTnLst>
                              <p:par>
                                <p:cTn id="13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seq concurrent="1" nextAc="seek">
              <p:cTn id="1376" restart="whenNotActive" fill="hold" evtFilter="cancelBubble" nodeType="interactiveSeq">
                <p:stCondLst>
                  <p:cond evt="onClick" delay="0">
                    <p:tgtEl>
                      <p:spTgt spid="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7" fill="hold">
                      <p:stCondLst>
                        <p:cond delay="0"/>
                      </p:stCondLst>
                      <p:childTnLst>
                        <p:par>
                          <p:cTn id="1378" fill="hold">
                            <p:stCondLst>
                              <p:cond delay="0"/>
                            </p:stCondLst>
                            <p:childTnLst>
                              <p:par>
                                <p:cTn id="13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"/>
                  </p:tgtEl>
                </p:cond>
              </p:nextCondLst>
            </p:seq>
            <p:seq concurrent="1" nextAc="seek">
              <p:cTn id="1381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2" fill="hold">
                      <p:stCondLst>
                        <p:cond delay="0"/>
                      </p:stCondLst>
                      <p:childTnLst>
                        <p:par>
                          <p:cTn id="1383" fill="hold">
                            <p:stCondLst>
                              <p:cond delay="0"/>
                            </p:stCondLst>
                            <p:childTnLst>
                              <p:par>
                                <p:cTn id="13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386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7" fill="hold">
                      <p:stCondLst>
                        <p:cond delay="0"/>
                      </p:stCondLst>
                      <p:childTnLst>
                        <p:par>
                          <p:cTn id="1388" fill="hold">
                            <p:stCondLst>
                              <p:cond delay="0"/>
                            </p:stCondLst>
                            <p:childTnLst>
                              <p:par>
                                <p:cTn id="1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  <p:seq concurrent="1" nextAc="seek">
              <p:cTn id="1391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2" fill="hold">
                      <p:stCondLst>
                        <p:cond delay="0"/>
                      </p:stCondLst>
                      <p:childTnLst>
                        <p:par>
                          <p:cTn id="1393" fill="hold">
                            <p:stCondLst>
                              <p:cond delay="0"/>
                            </p:stCondLst>
                            <p:childTnLst>
                              <p:par>
                                <p:cTn id="13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1396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7" fill="hold">
                      <p:stCondLst>
                        <p:cond delay="0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1401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2" fill="hold">
                      <p:stCondLst>
                        <p:cond delay="0"/>
                      </p:stCondLst>
                      <p:childTnLst>
                        <p:par>
                          <p:cTn id="1403" fill="hold">
                            <p:stCondLst>
                              <p:cond delay="0"/>
                            </p:stCondLst>
                            <p:childTnLst>
                              <p:par>
                                <p:cTn id="14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1406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7" fill="hold">
                      <p:stCondLst>
                        <p:cond delay="0"/>
                      </p:stCondLst>
                      <p:childTnLst>
                        <p:par>
                          <p:cTn id="1408" fill="hold">
                            <p:stCondLst>
                              <p:cond delay="0"/>
                            </p:stCondLst>
                            <p:childTnLst>
                              <p:par>
                                <p:cTn id="1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1411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2" fill="hold">
                      <p:stCondLst>
                        <p:cond delay="0"/>
                      </p:stCondLst>
                      <p:childTnLst>
                        <p:par>
                          <p:cTn id="1413" fill="hold">
                            <p:stCondLst>
                              <p:cond delay="0"/>
                            </p:stCondLst>
                            <p:childTnLst>
                              <p:par>
                                <p:cTn id="14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1416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7" fill="hold">
                      <p:stCondLst>
                        <p:cond delay="0"/>
                      </p:stCondLst>
                      <p:childTnLst>
                        <p:par>
                          <p:cTn id="1418" fill="hold">
                            <p:stCondLst>
                              <p:cond delay="0"/>
                            </p:stCondLst>
                            <p:childTnLst>
                              <p:par>
                                <p:cTn id="14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1437" restart="whenNotActive" fill="hold" evtFilter="cancelBubble" nodeType="interactiveSeq">
                <p:stCondLst>
                  <p:cond evt="onClick" delay="0">
                    <p:tgtEl>
                      <p:spTgt spid="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8" fill="hold">
                      <p:stCondLst>
                        <p:cond delay="0"/>
                      </p:stCondLst>
                      <p:childTnLst>
                        <p:par>
                          <p:cTn id="1439" fill="hold">
                            <p:stCondLst>
                              <p:cond delay="0"/>
                            </p:stCondLst>
                            <p:childTnLst>
                              <p:par>
                                <p:cTn id="14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5"/>
                  </p:tgtEl>
                </p:cond>
              </p:nextCondLst>
            </p:seq>
            <p:seq concurrent="1" nextAc="seek">
              <p:cTn id="1442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3" fill="hold">
                      <p:stCondLst>
                        <p:cond delay="0"/>
                      </p:stCondLst>
                      <p:childTnLst>
                        <p:par>
                          <p:cTn id="1444" fill="hold">
                            <p:stCondLst>
                              <p:cond delay="0"/>
                            </p:stCondLst>
                            <p:childTnLst>
                              <p:par>
                                <p:cTn id="1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seq concurrent="1" nextAc="seek">
              <p:cTn id="1447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8" fill="hold">
                      <p:stCondLst>
                        <p:cond delay="0"/>
                      </p:stCondLst>
                      <p:childTnLst>
                        <p:par>
                          <p:cTn id="1449" fill="hold">
                            <p:stCondLst>
                              <p:cond delay="0"/>
                            </p:stCondLst>
                            <p:childTnLst>
                              <p:par>
                                <p:cTn id="14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1452" restart="whenNotActive" fill="hold" evtFilter="cancelBubble" nodeType="interactiveSeq">
                <p:stCondLst>
                  <p:cond evt="onClick" delay="0">
                    <p:tgtEl>
                      <p:spTgt spid="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3" fill="hold">
                      <p:stCondLst>
                        <p:cond delay="0"/>
                      </p:stCondLst>
                      <p:childTnLst>
                        <p:par>
                          <p:cTn id="1454" fill="hold">
                            <p:stCondLst>
                              <p:cond delay="0"/>
                            </p:stCondLst>
                            <p:childTnLst>
                              <p:par>
                                <p:cTn id="14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7"/>
                  </p:tgtEl>
                </p:cond>
              </p:nextCondLst>
            </p:seq>
            <p:seq concurrent="1" nextAc="seek">
              <p:cTn id="1457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8" fill="hold">
                      <p:stCondLst>
                        <p:cond delay="0"/>
                      </p:stCondLst>
                      <p:childTnLst>
                        <p:par>
                          <p:cTn id="1459" fill="hold">
                            <p:stCondLst>
                              <p:cond delay="0"/>
                            </p:stCondLst>
                            <p:childTnLst>
                              <p:par>
                                <p:cTn id="14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1462" restart="whenNotActive" fill="hold" evtFilter="cancelBubble" nodeType="interactiveSeq">
                <p:stCondLst>
                  <p:cond evt="onClick" delay="0">
                    <p:tgtEl>
                      <p:spTgt spid="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3" fill="hold">
                      <p:stCondLst>
                        <p:cond delay="0"/>
                      </p:stCondLst>
                      <p:childTnLst>
                        <p:par>
                          <p:cTn id="1464" fill="hold">
                            <p:stCondLst>
                              <p:cond delay="0"/>
                            </p:stCondLst>
                            <p:childTnLst>
                              <p:par>
                                <p:cTn id="14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9"/>
                  </p:tgtEl>
                </p:cond>
              </p:nextCondLst>
            </p:seq>
            <p:seq concurrent="1" nextAc="seek">
              <p:cTn id="1467" restart="whenNotActive" fill="hold" evtFilter="cancelBubble" nodeType="interactiveSeq">
                <p:stCondLst>
                  <p:cond evt="onClick" delay="0">
                    <p:tgtEl>
                      <p:spTgt spid="4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8" fill="hold">
                      <p:stCondLst>
                        <p:cond delay="0"/>
                      </p:stCondLst>
                      <p:childTnLst>
                        <p:par>
                          <p:cTn id="1469" fill="hold">
                            <p:stCondLst>
                              <p:cond delay="0"/>
                            </p:stCondLst>
                            <p:childTnLst>
                              <p:par>
                                <p:cTn id="14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6"/>
                  </p:tgtEl>
                </p:cond>
              </p:nextCondLst>
            </p:seq>
            <p:seq concurrent="1" nextAc="seek">
              <p:cTn id="1472" restart="whenNotActive" fill="hold" evtFilter="cancelBubble" nodeType="interactiveSeq">
                <p:stCondLst>
                  <p:cond evt="onClick" delay="0">
                    <p:tgtEl>
                      <p:spTgt spid="4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3" fill="hold">
                      <p:stCondLst>
                        <p:cond delay="0"/>
                      </p:stCondLst>
                      <p:childTnLst>
                        <p:par>
                          <p:cTn id="1474" fill="hold">
                            <p:stCondLst>
                              <p:cond delay="0"/>
                            </p:stCondLst>
                            <p:childTnLst>
                              <p:par>
                                <p:cTn id="14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7"/>
                  </p:tgtEl>
                </p:cond>
              </p:nextCondLst>
            </p:seq>
            <p:seq concurrent="1" nextAc="seek">
              <p:cTn id="1477" restart="whenNotActive" fill="hold" evtFilter="cancelBubble" nodeType="interactiveSeq">
                <p:stCondLst>
                  <p:cond evt="onClick" delay="0">
                    <p:tgtEl>
                      <p:spTgt spid="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8" fill="hold">
                      <p:stCondLst>
                        <p:cond delay="0"/>
                      </p:stCondLst>
                      <p:childTnLst>
                        <p:par>
                          <p:cTn id="1479" fill="hold">
                            <p:stCondLst>
                              <p:cond delay="0"/>
                            </p:stCondLst>
                            <p:childTnLst>
                              <p:par>
                                <p:cTn id="14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8"/>
                  </p:tgtEl>
                </p:cond>
              </p:nextCondLst>
            </p:seq>
            <p:seq concurrent="1" nextAc="seek">
              <p:cTn id="1482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3" fill="hold">
                      <p:stCondLst>
                        <p:cond delay="0"/>
                      </p:stCondLst>
                      <p:childTnLst>
                        <p:par>
                          <p:cTn id="1484" fill="hold">
                            <p:stCondLst>
                              <p:cond delay="0"/>
                            </p:stCondLst>
                            <p:childTnLst>
                              <p:par>
                                <p:cTn id="14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1503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4" fill="hold">
                      <p:stCondLst>
                        <p:cond delay="0"/>
                      </p:stCondLst>
                      <p:childTnLst>
                        <p:par>
                          <p:cTn id="1505" fill="hold">
                            <p:stCondLst>
                              <p:cond delay="0"/>
                            </p:stCondLst>
                            <p:childTnLst>
                              <p:par>
                                <p:cTn id="15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1508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9" fill="hold">
                      <p:stCondLst>
                        <p:cond delay="0"/>
                      </p:stCondLst>
                      <p:childTnLst>
                        <p:par>
                          <p:cTn id="1510" fill="hold">
                            <p:stCondLst>
                              <p:cond delay="0"/>
                            </p:stCondLst>
                            <p:childTnLst>
                              <p:par>
                                <p:cTn id="15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1513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4" fill="hold">
                      <p:stCondLst>
                        <p:cond delay="0"/>
                      </p:stCondLst>
                      <p:childTnLst>
                        <p:par>
                          <p:cTn id="1515" fill="hold">
                            <p:stCondLst>
                              <p:cond delay="0"/>
                            </p:stCondLst>
                            <p:childTnLst>
                              <p:par>
                                <p:cTn id="15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1518" restart="whenNotActive" fill="hold" evtFilter="cancelBubble" nodeType="interactiveSeq">
                <p:stCondLst>
                  <p:cond evt="onClick" delay="0">
                    <p:tgtEl>
                      <p:spTgt spid="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9" fill="hold">
                      <p:stCondLst>
                        <p:cond delay="0"/>
                      </p:stCondLst>
                      <p:childTnLst>
                        <p:par>
                          <p:cTn id="1520" fill="hold">
                            <p:stCondLst>
                              <p:cond delay="0"/>
                            </p:stCondLst>
                            <p:childTnLst>
                              <p:par>
                                <p:cTn id="1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"/>
                  </p:tgtEl>
                </p:cond>
              </p:nextCondLst>
            </p:seq>
            <p:seq concurrent="1" nextAc="seek">
              <p:cTn id="1523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4" fill="hold">
                      <p:stCondLst>
                        <p:cond delay="0"/>
                      </p:stCondLst>
                      <p:childTnLst>
                        <p:par>
                          <p:cTn id="1525" fill="hold">
                            <p:stCondLst>
                              <p:cond delay="0"/>
                            </p:stCondLst>
                            <p:childTnLst>
                              <p:par>
                                <p:cTn id="15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1528" restart="whenNotActive" fill="hold" evtFilter="cancelBubble" nodeType="interactiveSeq">
                <p:stCondLst>
                  <p:cond evt="onClick" delay="0">
                    <p:tgtEl>
                      <p:spTgt spid="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9" fill="hold">
                      <p:stCondLst>
                        <p:cond delay="0"/>
                      </p:stCondLst>
                      <p:childTnLst>
                        <p:par>
                          <p:cTn id="1530" fill="hold">
                            <p:stCondLst>
                              <p:cond delay="0"/>
                            </p:stCondLst>
                            <p:childTnLst>
                              <p:par>
                                <p:cTn id="15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5"/>
                  </p:tgtEl>
                </p:cond>
              </p:nextCondLst>
            </p:seq>
            <p:seq concurrent="1" nextAc="seek">
              <p:cTn id="1533" restart="whenNotActive" fill="hold" evtFilter="cancelBubble" nodeType="interactiveSeq">
                <p:stCondLst>
                  <p:cond evt="onClick" delay="0">
                    <p:tgtEl>
                      <p:spTgt spid="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4" fill="hold">
                      <p:stCondLst>
                        <p:cond delay="0"/>
                      </p:stCondLst>
                      <p:childTnLst>
                        <p:par>
                          <p:cTn id="1535" fill="hold">
                            <p:stCondLst>
                              <p:cond delay="0"/>
                            </p:stCondLst>
                            <p:childTnLst>
                              <p:par>
                                <p:cTn id="15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6"/>
                  </p:tgtEl>
                </p:cond>
              </p:nextCondLst>
            </p:seq>
            <p:seq concurrent="1" nextAc="seek">
              <p:cTn id="1538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9" fill="hold">
                      <p:stCondLst>
                        <p:cond delay="0"/>
                      </p:stCondLst>
                      <p:childTnLst>
                        <p:par>
                          <p:cTn id="1540" fill="hold">
                            <p:stCondLst>
                              <p:cond delay="0"/>
                            </p:stCondLst>
                            <p:childTnLst>
                              <p:par>
                                <p:cTn id="1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1543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4" fill="hold">
                      <p:stCondLst>
                        <p:cond delay="0"/>
                      </p:stCondLst>
                      <p:childTnLst>
                        <p:par>
                          <p:cTn id="1545" fill="hold">
                            <p:stCondLst>
                              <p:cond delay="0"/>
                            </p:stCondLst>
                            <p:childTnLst>
                              <p:par>
                                <p:cTn id="15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1548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9" fill="hold">
                      <p:stCondLst>
                        <p:cond delay="0"/>
                      </p:stCondLst>
                      <p:childTnLst>
                        <p:par>
                          <p:cTn id="1550" fill="hold">
                            <p:stCondLst>
                              <p:cond delay="0"/>
                            </p:stCondLst>
                            <p:childTnLst>
                              <p:par>
                                <p:cTn id="15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1569" restart="whenNotActive" fill="hold" evtFilter="cancelBubble" nodeType="interactiveSeq">
                <p:stCondLst>
                  <p:cond evt="onClick" delay="0">
                    <p:tgtEl>
                      <p:spTgt spid="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0" fill="hold">
                      <p:stCondLst>
                        <p:cond delay="0"/>
                      </p:stCondLst>
                      <p:childTnLst>
                        <p:par>
                          <p:cTn id="1571" fill="hold">
                            <p:stCondLst>
                              <p:cond delay="0"/>
                            </p:stCondLst>
                            <p:childTnLst>
                              <p:par>
                                <p:cTn id="15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"/>
                  </p:tgtEl>
                </p:cond>
              </p:nextCondLst>
            </p:seq>
            <p:seq concurrent="1" nextAc="seek">
              <p:cTn id="1574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5" fill="hold">
                      <p:stCondLst>
                        <p:cond delay="0"/>
                      </p:stCondLst>
                      <p:childTnLst>
                        <p:par>
                          <p:cTn id="1576" fill="hold">
                            <p:stCondLst>
                              <p:cond delay="0"/>
                            </p:stCondLst>
                            <p:childTnLst>
                              <p:par>
                                <p:cTn id="1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1579" restart="whenNotActive" fill="hold" evtFilter="cancelBubble" nodeType="interactiveSeq">
                <p:stCondLst>
                  <p:cond evt="onClick" delay="0">
                    <p:tgtEl>
                      <p:spTgt spid="4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0" fill="hold">
                      <p:stCondLst>
                        <p:cond delay="0"/>
                      </p:stCondLst>
                      <p:childTnLst>
                        <p:par>
                          <p:cTn id="1581" fill="hold">
                            <p:stCondLst>
                              <p:cond delay="0"/>
                            </p:stCondLst>
                            <p:childTnLst>
                              <p:par>
                                <p:cTn id="15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2"/>
                  </p:tgtEl>
                </p:cond>
              </p:nextCondLst>
            </p:seq>
            <p:seq concurrent="1" nextAc="seek">
              <p:cTn id="1584" restart="whenNotActive" fill="hold" evtFilter="cancelBubble" nodeType="interactiveSeq">
                <p:stCondLst>
                  <p:cond evt="onClick" delay="0">
                    <p:tgtEl>
                      <p:spTgt spid="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5" fill="hold">
                      <p:stCondLst>
                        <p:cond delay="0"/>
                      </p:stCondLst>
                      <p:childTnLst>
                        <p:par>
                          <p:cTn id="1586" fill="hold">
                            <p:stCondLst>
                              <p:cond delay="0"/>
                            </p:stCondLst>
                            <p:childTnLst>
                              <p:par>
                                <p:cTn id="15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3"/>
                  </p:tgtEl>
                </p:cond>
              </p:nextCondLst>
            </p:seq>
            <p:seq concurrent="1" nextAc="seek">
              <p:cTn id="1589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0" fill="hold">
                      <p:stCondLst>
                        <p:cond delay="0"/>
                      </p:stCondLst>
                      <p:childTnLst>
                        <p:par>
                          <p:cTn id="1591" fill="hold">
                            <p:stCondLst>
                              <p:cond delay="0"/>
                            </p:stCondLst>
                            <p:childTnLst>
                              <p:par>
                                <p:cTn id="15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1594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5" fill="hold">
                      <p:stCondLst>
                        <p:cond delay="0"/>
                      </p:stCondLst>
                      <p:childTnLst>
                        <p:par>
                          <p:cTn id="1596" fill="hold">
                            <p:stCondLst>
                              <p:cond delay="0"/>
                            </p:stCondLst>
                            <p:childTnLst>
                              <p:par>
                                <p:cTn id="1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1599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0" fill="hold">
                      <p:stCondLst>
                        <p:cond delay="0"/>
                      </p:stCondLst>
                      <p:childTnLst>
                        <p:par>
                          <p:cTn id="1601" fill="hold">
                            <p:stCondLst>
                              <p:cond delay="0"/>
                            </p:stCondLst>
                            <p:childTnLst>
                              <p:par>
                                <p:cTn id="16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1604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5" fill="hold">
                      <p:stCondLst>
                        <p:cond delay="0"/>
                      </p:stCondLst>
                      <p:childTnLst>
                        <p:par>
                          <p:cTn id="1606" fill="hold">
                            <p:stCondLst>
                              <p:cond delay="0"/>
                            </p:stCondLst>
                            <p:childTnLst>
                              <p:par>
                                <p:cTn id="16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1609" restart="whenNotActive" fill="hold" evtFilter="cancelBubble" nodeType="interactiveSeq">
                <p:stCondLst>
                  <p:cond evt="onClick" delay="0">
                    <p:tgtEl>
                      <p:spTgt spid="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0" fill="hold">
                      <p:stCondLst>
                        <p:cond delay="0"/>
                      </p:stCondLst>
                      <p:childTnLst>
                        <p:par>
                          <p:cTn id="1611" fill="hold">
                            <p:stCondLst>
                              <p:cond delay="0"/>
                            </p:stCondLst>
                            <p:childTnLst>
                              <p:par>
                                <p:cTn id="16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8"/>
                  </p:tgtEl>
                </p:cond>
              </p:nextCondLst>
            </p:seq>
            <p:seq concurrent="1" nextAc="seek">
              <p:cTn id="1614" restart="whenNotActive" fill="hold" evtFilter="cancelBubble" nodeType="interactiveSeq">
                <p:stCondLst>
                  <p:cond evt="onClick" delay="0">
                    <p:tgtEl>
                      <p:spTgt spid="4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5" fill="hold">
                      <p:stCondLst>
                        <p:cond delay="0"/>
                      </p:stCondLst>
                      <p:childTnLst>
                        <p:par>
                          <p:cTn id="1616" fill="hold">
                            <p:stCondLst>
                              <p:cond delay="0"/>
                            </p:stCondLst>
                            <p:childTnLst>
                              <p:par>
                                <p:cTn id="16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9"/>
                  </p:tgtEl>
                </p:cond>
              </p:nextCondLst>
            </p:seq>
            <p:seq concurrent="1" nextAc="seek">
              <p:cTn id="1635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6" fill="hold">
                      <p:stCondLst>
                        <p:cond delay="0"/>
                      </p:stCondLst>
                      <p:childTnLst>
                        <p:par>
                          <p:cTn id="1637" fill="hold">
                            <p:stCondLst>
                              <p:cond delay="0"/>
                            </p:stCondLst>
                            <p:childTnLst>
                              <p:par>
                                <p:cTn id="163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seq concurrent="1" nextAc="seek">
              <p:cTn id="1710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1" fill="hold">
                      <p:stCondLst>
                        <p:cond delay="0"/>
                      </p:stCondLst>
                      <p:childTnLst>
                        <p:par>
                          <p:cTn id="1712" fill="hold">
                            <p:stCondLst>
                              <p:cond delay="0"/>
                            </p:stCondLst>
                            <p:childTnLst>
                              <p:par>
                                <p:cTn id="17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5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6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7" dur="900" decel="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9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2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5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8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1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4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7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0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3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6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9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2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5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8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1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4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7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0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3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6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9" dur="7267" fill="hold"/>
                                        <p:tgtEl>
                                          <p:spTgt spid="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1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4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0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3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6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9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2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5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8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1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4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0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3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6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9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2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5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8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1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4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0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3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6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9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2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5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8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1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4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0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3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6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9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2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5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8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1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4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7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0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3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6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9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2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5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8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1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4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7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0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3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9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5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8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1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4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7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0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3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6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9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92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95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1997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8" fill="hold">
                      <p:stCondLst>
                        <p:cond delay="0"/>
                      </p:stCondLst>
                      <p:childTnLst>
                        <p:par>
                          <p:cTn id="1999" fill="hold">
                            <p:stCondLst>
                              <p:cond delay="0"/>
                            </p:stCondLst>
                            <p:childTnLst>
                              <p:par>
                                <p:cTn id="200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3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4" dur="900" decel="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0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6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9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22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25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28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1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4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7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0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3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6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9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2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5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8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1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4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7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0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3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6" dur="7267" fill="hold"/>
                                        <p:tgtEl>
                                          <p:spTgt spid="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8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1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4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0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3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6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9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2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5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8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11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1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1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0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3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6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9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2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5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8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41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44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4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50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53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56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59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2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5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8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71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74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77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0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3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6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2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5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8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01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04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07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0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3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6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9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2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5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8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31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34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37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0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3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9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5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55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58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1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4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7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0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3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6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9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82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2284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5" fill="hold">
                      <p:stCondLst>
                        <p:cond delay="0"/>
                      </p:stCondLst>
                      <p:childTnLst>
                        <p:par>
                          <p:cTn id="2286" fill="hold">
                            <p:stCondLst>
                              <p:cond delay="0"/>
                            </p:stCondLst>
                            <p:childTnLst>
                              <p:par>
                                <p:cTn id="22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1" dur="900" decel="100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9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3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6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9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12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15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18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21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24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27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0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3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6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9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2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5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8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51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54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5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0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3" dur="7267" fill="hold"/>
                                        <p:tgtEl>
                                          <p:spTgt spid="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6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5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71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74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77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0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3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6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9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2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5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8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01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04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0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10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13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16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19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2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5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8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31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34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3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40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43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46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49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52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55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58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1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4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7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70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73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76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79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82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85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88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91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94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97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00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03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06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09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12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15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18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21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24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27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30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33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36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39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42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45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48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51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3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54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57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60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63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6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69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2571" restart="whenNotActive" fill="hold" evtFilter="cancelBubble" nodeType="interactiveSeq">
                <p:stCondLst>
                  <p:cond evt="onClick" delay="0">
                    <p:tgtEl>
                      <p:spTgt spid="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2" fill="hold">
                      <p:stCondLst>
                        <p:cond delay="0"/>
                      </p:stCondLst>
                      <p:childTnLst>
                        <p:par>
                          <p:cTn id="2573" fill="hold">
                            <p:stCondLst>
                              <p:cond delay="0"/>
                            </p:stCondLst>
                            <p:childTnLst>
                              <p:par>
                                <p:cTn id="257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5" dur="2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6" dur="2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7" dur="2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0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3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6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9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9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95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"/>
                  </p:tgtEl>
                </p:cond>
              </p:nextCondLst>
            </p:seq>
            <p:seq concurrent="1" nextAc="seek">
              <p:cTn id="2597" restart="whenNotActive" fill="hold" evtFilter="cancelBubble" nodeType="interactiveSeq">
                <p:stCondLst>
                  <p:cond evt="onClick" delay="0">
                    <p:tgtEl>
                      <p:spTgt spid="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8" fill="hold">
                      <p:stCondLst>
                        <p:cond delay="0"/>
                      </p:stCondLst>
                      <p:childTnLst>
                        <p:par>
                          <p:cTn id="2599" fill="hold">
                            <p:stCondLst>
                              <p:cond delay="0"/>
                            </p:stCondLst>
                            <p:childTnLst>
                              <p:par>
                                <p:cTn id="26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4"/>
                  </p:tgtEl>
                </p:cond>
              </p:nextCondLst>
            </p:seq>
            <p:seq concurrent="1" nextAc="seek">
              <p:cTn id="2648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9" fill="hold">
                      <p:stCondLst>
                        <p:cond delay="0"/>
                      </p:stCondLst>
                      <p:childTnLst>
                        <p:par>
                          <p:cTn id="2650" fill="hold">
                            <p:stCondLst>
                              <p:cond delay="0"/>
                            </p:stCondLst>
                            <p:childTnLst>
                              <p:par>
                                <p:cTn id="26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2773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4" fill="hold">
                      <p:stCondLst>
                        <p:cond delay="0"/>
                      </p:stCondLst>
                      <p:childTnLst>
                        <p:par>
                          <p:cTn id="2775" fill="hold">
                            <p:stCondLst>
                              <p:cond delay="0"/>
                            </p:stCondLst>
                            <p:childTnLst>
                              <p:par>
                                <p:cTn id="277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0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2972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3" fill="hold">
                      <p:stCondLst>
                        <p:cond delay="0"/>
                      </p:stCondLst>
                      <p:childTnLst>
                        <p:par>
                          <p:cTn id="2974" fill="hold">
                            <p:stCondLst>
                              <p:cond delay="0"/>
                            </p:stCondLst>
                            <p:childTnLst>
                              <p:par>
                                <p:cTn id="297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audio>
              <p:cMediaNode vol="80000">
                <p:cTn id="3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4"/>
                </p:tgtEl>
              </p:cMediaNode>
            </p:audio>
            <p:seq concurrent="1" nextAc="seek">
              <p:cTn id="3246" restart="whenNotActive" fill="hold" evtFilter="cancelBubble" nodeType="interactiveSeq">
                <p:stCondLst>
                  <p:cond evt="onClick" delay="0">
                    <p:tgtEl>
                      <p:spTgt spid="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7" fill="hold">
                      <p:stCondLst>
                        <p:cond delay="0"/>
                      </p:stCondLst>
                      <p:childTnLst>
                        <p:par>
                          <p:cTn id="3248" fill="hold">
                            <p:stCondLst>
                              <p:cond delay="0"/>
                            </p:stCondLst>
                            <p:childTnLst>
                              <p:par>
                                <p:cTn id="3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4"/>
                  </p:tgtEl>
                </p:cond>
              </p:nextCondLst>
            </p:seq>
            <p:seq concurrent="1" nextAc="seek">
              <p:cTn id="3253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4" fill="hold">
                      <p:stCondLst>
                        <p:cond delay="0"/>
                      </p:stCondLst>
                      <p:childTnLst>
                        <p:par>
                          <p:cTn id="3255" fill="hold">
                            <p:stCondLst>
                              <p:cond delay="0"/>
                            </p:stCondLst>
                            <p:childTnLst>
                              <p:par>
                                <p:cTn id="32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3260" restart="whenNotActive" fill="hold" evtFilter="cancelBubble" nodeType="interactiveSeq">
                <p:stCondLst>
                  <p:cond evt="onClick" delay="0">
                    <p:tgtEl>
                      <p:spTgt spid="4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1" fill="hold">
                      <p:stCondLst>
                        <p:cond delay="0"/>
                      </p:stCondLst>
                      <p:childTnLst>
                        <p:par>
                          <p:cTn id="3262" fill="hold">
                            <p:stCondLst>
                              <p:cond delay="0"/>
                            </p:stCondLst>
                            <p:childTnLst>
                              <p:par>
                                <p:cTn id="32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6"/>
                  </p:tgtEl>
                </p:cond>
              </p:nextCondLst>
            </p:seq>
            <p:seq concurrent="1" nextAc="seek">
              <p:cTn id="3267" restart="whenNotActive" fill="hold" evtFilter="cancelBubble" nodeType="interactiveSeq">
                <p:stCondLst>
                  <p:cond evt="onClick" delay="0">
                    <p:tgtEl>
                      <p:spTgt spid="4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8" fill="hold">
                      <p:stCondLst>
                        <p:cond delay="0"/>
                      </p:stCondLst>
                      <p:childTnLst>
                        <p:par>
                          <p:cTn id="3269" fill="hold">
                            <p:stCondLst>
                              <p:cond delay="0"/>
                            </p:stCondLst>
                            <p:childTnLst>
                              <p:par>
                                <p:cTn id="32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7"/>
                  </p:tgtEl>
                </p:cond>
              </p:nextCondLst>
            </p:seq>
            <p:seq concurrent="1" nextAc="seek">
              <p:cTn id="3274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5" fill="hold">
                      <p:stCondLst>
                        <p:cond delay="0"/>
                      </p:stCondLst>
                      <p:childTnLst>
                        <p:par>
                          <p:cTn id="3276" fill="hold">
                            <p:stCondLst>
                              <p:cond delay="0"/>
                            </p:stCondLst>
                            <p:childTnLst>
                              <p:par>
                                <p:cTn id="3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3281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2" fill="hold">
                      <p:stCondLst>
                        <p:cond delay="0"/>
                      </p:stCondLst>
                      <p:childTnLst>
                        <p:par>
                          <p:cTn id="3283" fill="hold">
                            <p:stCondLst>
                              <p:cond delay="0"/>
                            </p:stCondLst>
                            <p:childTnLst>
                              <p:par>
                                <p:cTn id="32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3288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9" fill="hold">
                      <p:stCondLst>
                        <p:cond delay="0"/>
                      </p:stCondLst>
                      <p:childTnLst>
                        <p:par>
                          <p:cTn id="3290" fill="hold">
                            <p:stCondLst>
                              <p:cond delay="0"/>
                            </p:stCondLst>
                            <p:childTnLst>
                              <p:par>
                                <p:cTn id="3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3295" restart="whenNotActive" fill="hold" evtFilter="cancelBubble" nodeType="interactiveSeq">
                <p:stCondLst>
                  <p:cond evt="onClick" delay="0">
                    <p:tgtEl>
                      <p:spTgt spid="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6" fill="hold">
                      <p:stCondLst>
                        <p:cond delay="0"/>
                      </p:stCondLst>
                      <p:childTnLst>
                        <p:par>
                          <p:cTn id="3297" fill="hold">
                            <p:stCondLst>
                              <p:cond delay="0"/>
                            </p:stCondLst>
                            <p:childTnLst>
                              <p:par>
                                <p:cTn id="32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"/>
                  </p:tgtEl>
                </p:cond>
              </p:nextCondLst>
            </p:seq>
            <p:seq concurrent="1" nextAc="seek">
              <p:cTn id="3302" restart="whenNotActive" fill="hold" evtFilter="cancelBubble" nodeType="interactiveSeq">
                <p:stCondLst>
                  <p:cond evt="onClick" delay="0">
                    <p:tgtEl>
                      <p:spTgt spid="7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3" fill="hold">
                      <p:stCondLst>
                        <p:cond delay="0"/>
                      </p:stCondLst>
                      <p:childTnLst>
                        <p:par>
                          <p:cTn id="3304" fill="hold">
                            <p:stCondLst>
                              <p:cond delay="0"/>
                            </p:stCondLst>
                            <p:childTnLst>
                              <p:par>
                                <p:cTn id="330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6" dur="2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7" dur="2000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8" dur="2000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1"/>
                  </p:tgtEl>
                </p:cond>
              </p:nextCondLst>
            </p:seq>
            <p:seq concurrent="1" nextAc="seek">
              <p:cTn id="3310" restart="whenNotActive" fill="hold" evtFilter="cancelBubble" nodeType="interactiveSeq">
                <p:stCondLst>
                  <p:cond evt="onClick" delay="0">
                    <p:tgtEl>
                      <p:spTgt spid="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1" fill="hold">
                      <p:stCondLst>
                        <p:cond delay="0"/>
                      </p:stCondLst>
                      <p:childTnLst>
                        <p:par>
                          <p:cTn id="3312" fill="hold">
                            <p:stCondLst>
                              <p:cond delay="0"/>
                            </p:stCondLst>
                            <p:childTnLst>
                              <p:par>
                                <p:cTn id="33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4" dur="2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5" dur="2000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6" dur="2000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"/>
                  </p:tgtEl>
                </p:cond>
              </p:nextCondLst>
            </p:seq>
            <p:seq concurrent="1" nextAc="seek">
              <p:cTn id="3318" restart="whenNotActive" fill="hold" evtFilter="cancelBubble" nodeType="interactiveSeq">
                <p:stCondLst>
                  <p:cond evt="onClick" delay="0">
                    <p:tgtEl>
                      <p:spTgt spid="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9" fill="hold">
                      <p:stCondLst>
                        <p:cond delay="0"/>
                      </p:stCondLst>
                      <p:childTnLst>
                        <p:par>
                          <p:cTn id="3320" fill="hold">
                            <p:stCondLst>
                              <p:cond delay="0"/>
                            </p:stCondLst>
                            <p:childTnLst>
                              <p:par>
                                <p:cTn id="33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2" dur="2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3" dur="2000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4" dur="2000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"/>
                  </p:tgtEl>
                </p:cond>
              </p:nextCondLst>
            </p:seq>
            <p:seq concurrent="1" nextAc="seek">
              <p:cTn id="3326" restart="whenNotActive" fill="hold" evtFilter="cancelBubble" nodeType="interactiveSeq">
                <p:stCondLst>
                  <p:cond evt="onClick" delay="0">
                    <p:tgtEl>
                      <p:spTgt spid="7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7" fill="hold">
                      <p:stCondLst>
                        <p:cond delay="0"/>
                      </p:stCondLst>
                      <p:childTnLst>
                        <p:par>
                          <p:cTn id="3328" fill="hold">
                            <p:stCondLst>
                              <p:cond delay="0"/>
                            </p:stCondLst>
                            <p:childTnLst>
                              <p:par>
                                <p:cTn id="33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0" dur="2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1" dur="2000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2" dur="2000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"/>
                  </p:tgtEl>
                </p:cond>
              </p:nextCondLst>
            </p:seq>
            <p:seq concurrent="1" nextAc="seek">
              <p:cTn id="3334" restart="whenNotActive" fill="hold" evtFilter="cancelBubble" nodeType="interactiveSeq">
                <p:stCondLst>
                  <p:cond evt="onClick" delay="0">
                    <p:tgtEl>
                      <p:spTgt spid="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5" fill="hold">
                      <p:stCondLst>
                        <p:cond delay="0"/>
                      </p:stCondLst>
                      <p:childTnLst>
                        <p:par>
                          <p:cTn id="3336" fill="hold">
                            <p:stCondLst>
                              <p:cond delay="0"/>
                            </p:stCondLst>
                            <p:childTnLst>
                              <p:par>
                                <p:cTn id="333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8" dur="2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9" dur="2000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0" dur="2000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5"/>
                  </p:tgtEl>
                </p:cond>
              </p:nextCondLst>
            </p:seq>
            <p:seq concurrent="1" nextAc="seek">
              <p:cTn id="3342" restart="whenNotActive" fill="hold" evtFilter="cancelBubble" nodeType="interactiveSeq">
                <p:stCondLst>
                  <p:cond evt="onClick" delay="0">
                    <p:tgtEl>
                      <p:spTgt spid="7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3" fill="hold">
                      <p:stCondLst>
                        <p:cond delay="0"/>
                      </p:stCondLst>
                      <p:childTnLst>
                        <p:par>
                          <p:cTn id="3344" fill="hold">
                            <p:stCondLst>
                              <p:cond delay="0"/>
                            </p:stCondLst>
                            <p:childTnLst>
                              <p:par>
                                <p:cTn id="334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6" dur="2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7" dur="20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8" dur="20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1"/>
                  </p:tgtEl>
                </p:cond>
              </p:nextCondLst>
            </p:seq>
            <p:seq concurrent="1" nextAc="seek">
              <p:cTn id="3350" restart="whenNotActive" fill="hold" evtFilter="cancelBubble" nodeType="interactiveSeq">
                <p:stCondLst>
                  <p:cond evt="onClick" delay="0">
                    <p:tgtEl>
                      <p:spTgt spid="7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1" fill="hold">
                      <p:stCondLst>
                        <p:cond delay="0"/>
                      </p:stCondLst>
                      <p:childTnLst>
                        <p:par>
                          <p:cTn id="3352" fill="hold">
                            <p:stCondLst>
                              <p:cond delay="0"/>
                            </p:stCondLst>
                            <p:childTnLst>
                              <p:par>
                                <p:cTn id="33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4" dur="2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5" dur="2000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6" dur="2000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7"/>
                  </p:tgtEl>
                </p:cond>
              </p:nextCondLst>
            </p:seq>
            <p:seq concurrent="1" nextAc="seek">
              <p:cTn id="3358" restart="whenNotActive" fill="hold" evtFilter="cancelBubble" nodeType="interactiveSeq">
                <p:stCondLst>
                  <p:cond evt="onClick" delay="0">
                    <p:tgtEl>
                      <p:spTgt spid="7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9" fill="hold">
                      <p:stCondLst>
                        <p:cond delay="0"/>
                      </p:stCondLst>
                      <p:childTnLst>
                        <p:par>
                          <p:cTn id="3360" fill="hold">
                            <p:stCondLst>
                              <p:cond delay="0"/>
                            </p:stCondLst>
                            <p:childTnLst>
                              <p:par>
                                <p:cTn id="33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2" dur="2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3" dur="2000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4" dur="2000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3"/>
                  </p:tgtEl>
                </p:cond>
              </p:nextCondLst>
            </p:seq>
            <p:seq concurrent="1" nextAc="seek">
              <p:cTn id="3366" restart="whenNotActive" fill="hold" evtFilter="cancelBubble" nodeType="interactiveSeq">
                <p:stCondLst>
                  <p:cond evt="onClick" delay="0">
                    <p:tgtEl>
                      <p:spTgt spid="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7" fill="hold">
                      <p:stCondLst>
                        <p:cond delay="0"/>
                      </p:stCondLst>
                      <p:childTnLst>
                        <p:par>
                          <p:cTn id="3368" fill="hold">
                            <p:stCondLst>
                              <p:cond delay="0"/>
                            </p:stCondLst>
                            <p:childTnLst>
                              <p:par>
                                <p:cTn id="336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0" dur="2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1" dur="2000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2" dur="2000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9"/>
                  </p:tgtEl>
                </p:cond>
              </p:nextCondLst>
            </p:seq>
            <p:seq concurrent="1" nextAc="seek">
              <p:cTn id="3374" restart="whenNotActive" fill="hold" evtFilter="cancelBubble" nodeType="interactiveSeq">
                <p:stCondLst>
                  <p:cond evt="onClick" delay="0">
                    <p:tgtEl>
                      <p:spTgt spid="6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5" fill="hold">
                      <p:stCondLst>
                        <p:cond delay="0"/>
                      </p:stCondLst>
                      <p:childTnLst>
                        <p:par>
                          <p:cTn id="3376" fill="hold">
                            <p:stCondLst>
                              <p:cond delay="0"/>
                            </p:stCondLst>
                            <p:childTnLst>
                              <p:par>
                                <p:cTn id="337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8" dur="2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9" dur="2000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0" dur="2000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5"/>
                  </p:tgtEl>
                </p:cond>
              </p:nextCondLst>
            </p:seq>
            <p:seq concurrent="1" nextAc="seek">
              <p:cTn id="3382" restart="whenNotActive" fill="hold" evtFilter="cancelBubble" nodeType="interactiveSeq">
                <p:stCondLst>
                  <p:cond evt="onClick" delay="0">
                    <p:tgtEl>
                      <p:spTgt spid="6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3" fill="hold">
                      <p:stCondLst>
                        <p:cond delay="0"/>
                      </p:stCondLst>
                      <p:childTnLst>
                        <p:par>
                          <p:cTn id="3384" fill="hold">
                            <p:stCondLst>
                              <p:cond delay="0"/>
                            </p:stCondLst>
                            <p:childTnLst>
                              <p:par>
                                <p:cTn id="338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6" dur="2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7" dur="2000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8" dur="2000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1"/>
                  </p:tgtEl>
                </p:cond>
              </p:nextCondLst>
            </p:seq>
            <p:seq concurrent="1" nextAc="seek">
              <p:cTn id="3390" restart="whenNotActive" fill="hold" evtFilter="cancelBubble" nodeType="interactiveSeq">
                <p:stCondLst>
                  <p:cond evt="onClick" delay="0">
                    <p:tgtEl>
                      <p:spTgt spid="6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1" fill="hold">
                      <p:stCondLst>
                        <p:cond delay="0"/>
                      </p:stCondLst>
                      <p:childTnLst>
                        <p:par>
                          <p:cTn id="3392" fill="hold">
                            <p:stCondLst>
                              <p:cond delay="0"/>
                            </p:stCondLst>
                            <p:childTnLst>
                              <p:par>
                                <p:cTn id="339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4" dur="2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5" dur="2000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6" dur="2000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7"/>
                  </p:tgtEl>
                </p:cond>
              </p:nextCondLst>
            </p:seq>
            <p:seq concurrent="1" nextAc="seek">
              <p:cTn id="3398" restart="whenNotActive" fill="hold" evtFilter="cancelBubble" nodeType="interactiveSeq">
                <p:stCondLst>
                  <p:cond evt="onClick" delay="0">
                    <p:tgtEl>
                      <p:spTgt spid="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9" fill="hold">
                      <p:stCondLst>
                        <p:cond delay="0"/>
                      </p:stCondLst>
                      <p:childTnLst>
                        <p:par>
                          <p:cTn id="3400" fill="hold">
                            <p:stCondLst>
                              <p:cond delay="0"/>
                            </p:stCondLst>
                            <p:childTnLst>
                              <p:par>
                                <p:cTn id="340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2" dur="2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3" dur="20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4" dur="20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3"/>
                  </p:tgtEl>
                </p:cond>
              </p:nextCondLst>
            </p:seq>
            <p:seq concurrent="1" nextAc="seek">
              <p:cTn id="3406" restart="whenNotActive" fill="hold" evtFilter="cancelBubble" nodeType="interactiveSeq">
                <p:stCondLst>
                  <p:cond evt="onClick" delay="0">
                    <p:tgtEl>
                      <p:spTgt spid="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7" fill="hold">
                      <p:stCondLst>
                        <p:cond delay="0"/>
                      </p:stCondLst>
                      <p:childTnLst>
                        <p:par>
                          <p:cTn id="3408" fill="hold">
                            <p:stCondLst>
                              <p:cond delay="0"/>
                            </p:stCondLst>
                            <p:childTnLst>
                              <p:par>
                                <p:cTn id="340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0" dur="2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1" dur="2000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2" dur="2000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9"/>
                  </p:tgtEl>
                </p:cond>
              </p:nextCondLst>
            </p:seq>
            <p:seq concurrent="1" nextAc="seek">
              <p:cTn id="3414" restart="whenNotActive" fill="hold" evtFilter="cancelBubble" nodeType="interactiveSeq">
                <p:stCondLst>
                  <p:cond evt="onClick" delay="0">
                    <p:tgtEl>
                      <p:spTgt spid="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5" fill="hold">
                      <p:stCondLst>
                        <p:cond delay="0"/>
                      </p:stCondLst>
                      <p:childTnLst>
                        <p:par>
                          <p:cTn id="3416" fill="hold">
                            <p:stCondLst>
                              <p:cond delay="0"/>
                            </p:stCondLst>
                            <p:childTnLst>
                              <p:par>
                                <p:cTn id="34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8" dur="2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9" dur="2000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0" dur="2000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"/>
                  </p:tgtEl>
                </p:cond>
              </p:nextCondLst>
            </p:seq>
            <p:seq concurrent="1" nextAc="seek">
              <p:cTn id="3422" restart="whenNotActive" fill="hold" evtFilter="cancelBubble" nodeType="interactiveSeq">
                <p:stCondLst>
                  <p:cond evt="onClick" delay="0">
                    <p:tgtEl>
                      <p:spTgt spid="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3" fill="hold">
                      <p:stCondLst>
                        <p:cond delay="0"/>
                      </p:stCondLst>
                      <p:childTnLst>
                        <p:par>
                          <p:cTn id="3424" fill="hold">
                            <p:stCondLst>
                              <p:cond delay="0"/>
                            </p:stCondLst>
                            <p:childTnLst>
                              <p:par>
                                <p:cTn id="342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6" dur="2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7" dur="200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8" dur="200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8"/>
                  </p:tgtEl>
                </p:cond>
              </p:nextCondLst>
            </p:seq>
            <p:seq concurrent="1" nextAc="seek">
              <p:cTn id="3430" restart="whenNotActive" fill="hold" evtFilter="cancelBubble" nodeType="interactiveSeq">
                <p:stCondLst>
                  <p:cond evt="onClick" delay="0">
                    <p:tgtEl>
                      <p:spTgt spid="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1" fill="hold">
                      <p:stCondLst>
                        <p:cond delay="0"/>
                      </p:stCondLst>
                      <p:childTnLst>
                        <p:par>
                          <p:cTn id="3432" fill="hold">
                            <p:stCondLst>
                              <p:cond delay="0"/>
                            </p:stCondLst>
                            <p:childTnLst>
                              <p:par>
                                <p:cTn id="34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4" dur="2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5" dur="2000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6" dur="2000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4"/>
                  </p:tgtEl>
                </p:cond>
              </p:nextCondLst>
            </p:seq>
            <p:seq concurrent="1" nextAc="seek">
              <p:cTn id="3438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9" fill="hold">
                      <p:stCondLst>
                        <p:cond delay="0"/>
                      </p:stCondLst>
                      <p:childTnLst>
                        <p:par>
                          <p:cTn id="3440" fill="hold">
                            <p:stCondLst>
                              <p:cond delay="0"/>
                            </p:stCondLst>
                            <p:childTnLst>
                              <p:par>
                                <p:cTn id="344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2"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3" dur="20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4" dur="20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3446" restart="whenNotActive" fill="hold" evtFilter="cancelBubble" nodeType="interactiveSeq">
                <p:stCondLst>
                  <p:cond evt="onClick" delay="0">
                    <p:tgtEl>
                      <p:spTgt spid="5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7" fill="hold">
                      <p:stCondLst>
                        <p:cond delay="0"/>
                      </p:stCondLst>
                      <p:childTnLst>
                        <p:par>
                          <p:cTn id="3448" fill="hold">
                            <p:stCondLst>
                              <p:cond delay="0"/>
                            </p:stCondLst>
                            <p:childTnLst>
                              <p:par>
                                <p:cTn id="34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0" dur="2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1" dur="20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2" dur="20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9"/>
                  </p:tgtEl>
                </p:cond>
              </p:nextCondLst>
            </p:seq>
            <p:seq concurrent="1" nextAc="seek">
              <p:cTn id="3454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5" fill="hold">
                      <p:stCondLst>
                        <p:cond delay="0"/>
                      </p:stCondLst>
                      <p:childTnLst>
                        <p:par>
                          <p:cTn id="3456" fill="hold">
                            <p:stCondLst>
                              <p:cond delay="0"/>
                            </p:stCondLst>
                            <p:childTnLst>
                              <p:par>
                                <p:cTn id="345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8" dur="2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9" dur="20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0" dur="20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214" grpId="0" animBg="1"/>
      <p:bldP spid="214" grpId="1" animBg="1"/>
      <p:bldP spid="214" grpId="2" animBg="1"/>
      <p:bldP spid="214" grpId="3" animBg="1"/>
      <p:bldP spid="214" grpId="4" animBg="1"/>
      <p:bldP spid="188" grpId="0"/>
      <p:bldP spid="188" grpId="1"/>
      <p:bldP spid="188" grpId="2"/>
      <p:bldP spid="188" grpId="3"/>
      <p:bldP spid="188" grpId="4"/>
      <p:bldP spid="192" grpId="0"/>
      <p:bldP spid="192" grpId="1"/>
      <p:bldP spid="192" grpId="2"/>
      <p:bldP spid="192" grpId="3"/>
      <p:bldP spid="192" grpId="4"/>
      <p:bldP spid="194" grpId="0"/>
      <p:bldP spid="194" grpId="1"/>
      <p:bldP spid="194" grpId="2"/>
      <p:bldP spid="194" grpId="3"/>
      <p:bldP spid="194" grpId="4"/>
      <p:bldP spid="193" grpId="0"/>
      <p:bldP spid="193" grpId="1"/>
      <p:bldP spid="193" grpId="2"/>
      <p:bldP spid="193" grpId="3"/>
      <p:bldP spid="193" grpId="4"/>
      <p:bldP spid="210" grpId="0" animBg="1"/>
      <p:bldP spid="210" grpId="1" animBg="1"/>
      <p:bldP spid="210" grpId="2" animBg="1"/>
      <p:bldP spid="210" grpId="3" animBg="1"/>
      <p:bldP spid="210" grpId="4" animBg="1"/>
      <p:bldP spid="246" grpId="0" animBg="1"/>
      <p:bldP spid="246" grpId="1" animBg="1"/>
      <p:bldP spid="246" grpId="2" animBg="1"/>
      <p:bldP spid="246" grpId="3" animBg="1"/>
      <p:bldP spid="247" grpId="0" animBg="1"/>
      <p:bldP spid="247" grpId="1" animBg="1"/>
      <p:bldP spid="247" grpId="2" animBg="1"/>
      <p:bldP spid="247" grpId="3" animBg="1"/>
      <p:bldP spid="248" grpId="0" animBg="1"/>
      <p:bldP spid="248" grpId="1" animBg="1"/>
      <p:bldP spid="248" grpId="2" animBg="1"/>
      <p:bldP spid="248" grpId="3" animBg="1"/>
      <p:bldP spid="249" grpId="0" animBg="1"/>
      <p:bldP spid="249" grpId="1" animBg="1"/>
      <p:bldP spid="249" grpId="2" animBg="1"/>
      <p:bldP spid="249" grpId="3" animBg="1"/>
      <p:bldP spid="242" grpId="0" animBg="1"/>
      <p:bldP spid="242" grpId="1" animBg="1"/>
      <p:bldP spid="242" grpId="2" animBg="1"/>
      <p:bldP spid="242" grpId="3" animBg="1"/>
      <p:bldP spid="243" grpId="0" animBg="1"/>
      <p:bldP spid="243" grpId="1" animBg="1"/>
      <p:bldP spid="243" grpId="2" animBg="1"/>
      <p:bldP spid="243" grpId="3" animBg="1"/>
      <p:bldP spid="244" grpId="0" animBg="1"/>
      <p:bldP spid="244" grpId="1" animBg="1"/>
      <p:bldP spid="244" grpId="2" animBg="1"/>
      <p:bldP spid="244" grpId="3" animBg="1"/>
      <p:bldP spid="245" grpId="0" animBg="1"/>
      <p:bldP spid="245" grpId="1" animBg="1"/>
      <p:bldP spid="245" grpId="2" animBg="1"/>
      <p:bldP spid="245" grpId="3" animBg="1"/>
      <p:bldP spid="275" grpId="0" animBg="1"/>
      <p:bldP spid="275" grpId="1" animBg="1"/>
      <p:bldP spid="275" grpId="2" animBg="1"/>
      <p:bldP spid="275" grpId="3" animBg="1"/>
      <p:bldP spid="350" grpId="0" animBg="1"/>
      <p:bldP spid="350" grpId="1" animBg="1"/>
      <p:bldP spid="350" grpId="2" animBg="1"/>
      <p:bldP spid="350" grpId="3" animBg="1"/>
      <p:bldP spid="350" grpId="4" animBg="1"/>
      <p:bldP spid="351" grpId="0" animBg="1"/>
      <p:bldP spid="351" grpId="1" animBg="1"/>
      <p:bldP spid="351" grpId="2" animBg="1"/>
      <p:bldP spid="351" grpId="3" animBg="1"/>
      <p:bldP spid="352" grpId="0" animBg="1"/>
      <p:bldP spid="352" grpId="1" animBg="1"/>
      <p:bldP spid="352" grpId="2" animBg="1"/>
      <p:bldP spid="352" grpId="3" animBg="1"/>
      <p:bldP spid="353" grpId="0" animBg="1"/>
      <p:bldP spid="353" grpId="1" animBg="1"/>
      <p:bldP spid="353" grpId="2" animBg="1"/>
      <p:bldP spid="353" grpId="3" animBg="1"/>
      <p:bldP spid="354" grpId="0" animBg="1"/>
      <p:bldP spid="354" grpId="1" animBg="1"/>
      <p:bldP spid="354" grpId="2" animBg="1"/>
      <p:bldP spid="354" grpId="3" animBg="1"/>
      <p:bldP spid="355" grpId="0" animBg="1"/>
      <p:bldP spid="355" grpId="1" animBg="1"/>
      <p:bldP spid="355" grpId="2" animBg="1"/>
      <p:bldP spid="355" grpId="3" animBg="1"/>
      <p:bldP spid="356" grpId="0" animBg="1"/>
      <p:bldP spid="356" grpId="1" animBg="1"/>
      <p:bldP spid="356" grpId="2" animBg="1"/>
      <p:bldP spid="356" grpId="3" animBg="1"/>
      <p:bldP spid="357" grpId="0" animBg="1"/>
      <p:bldP spid="357" grpId="1" animBg="1"/>
      <p:bldP spid="357" grpId="2" animBg="1"/>
      <p:bldP spid="357" grpId="3" animBg="1"/>
      <p:bldP spid="358" grpId="0" animBg="1"/>
      <p:bldP spid="358" grpId="1" animBg="1"/>
      <p:bldP spid="358" grpId="2" animBg="1"/>
      <p:bldP spid="358" grpId="3" animBg="1"/>
      <p:bldP spid="359" grpId="0" animBg="1"/>
      <p:bldP spid="359" grpId="1" animBg="1"/>
      <p:bldP spid="359" grpId="2" animBg="1"/>
      <p:bldP spid="359" grpId="3" animBg="1"/>
      <p:bldP spid="360" grpId="0" animBg="1"/>
      <p:bldP spid="360" grpId="1" animBg="1"/>
      <p:bldP spid="360" grpId="2" animBg="1"/>
      <p:bldP spid="360" grpId="3" animBg="1"/>
      <p:bldP spid="360" grpId="4" animBg="1"/>
      <p:bldP spid="361" grpId="0" animBg="1"/>
      <p:bldP spid="361" grpId="1" animBg="1"/>
      <p:bldP spid="361" grpId="2" animBg="1"/>
      <p:bldP spid="361" grpId="3" animBg="1"/>
      <p:bldP spid="362" grpId="0" animBg="1"/>
      <p:bldP spid="362" grpId="1" animBg="1"/>
      <p:bldP spid="362" grpId="2" animBg="1"/>
      <p:bldP spid="362" grpId="3" animBg="1"/>
      <p:bldP spid="363" grpId="0" animBg="1"/>
      <p:bldP spid="363" grpId="1" animBg="1"/>
      <p:bldP spid="363" grpId="2" animBg="1"/>
      <p:bldP spid="363" grpId="3" animBg="1"/>
      <p:bldP spid="364" grpId="0" animBg="1"/>
      <p:bldP spid="364" grpId="1" animBg="1"/>
      <p:bldP spid="364" grpId="2" animBg="1"/>
      <p:bldP spid="364" grpId="3" animBg="1"/>
      <p:bldP spid="365" grpId="0" animBg="1"/>
      <p:bldP spid="365" grpId="1" animBg="1"/>
      <p:bldP spid="365" grpId="2" animBg="1"/>
      <p:bldP spid="365" grpId="3" animBg="1"/>
      <p:bldP spid="366" grpId="0" animBg="1"/>
      <p:bldP spid="366" grpId="1" animBg="1"/>
      <p:bldP spid="366" grpId="2" animBg="1"/>
      <p:bldP spid="366" grpId="3" animBg="1"/>
      <p:bldP spid="367" grpId="0" animBg="1"/>
      <p:bldP spid="367" grpId="1" animBg="1"/>
      <p:bldP spid="367" grpId="2" animBg="1"/>
      <p:bldP spid="367" grpId="3" animBg="1"/>
      <p:bldP spid="368" grpId="0" animBg="1"/>
      <p:bldP spid="368" grpId="1" animBg="1"/>
      <p:bldP spid="368" grpId="2" animBg="1"/>
      <p:bldP spid="368" grpId="3" animBg="1"/>
      <p:bldP spid="369" grpId="0" animBg="1"/>
      <p:bldP spid="369" grpId="1" animBg="1"/>
      <p:bldP spid="369" grpId="2" animBg="1"/>
      <p:bldP spid="369" grpId="3" animBg="1"/>
      <p:bldP spid="370" grpId="0" animBg="1"/>
      <p:bldP spid="370" grpId="1" animBg="1"/>
      <p:bldP spid="370" grpId="2" animBg="1"/>
      <p:bldP spid="370" grpId="3" animBg="1"/>
      <p:bldP spid="370" grpId="4" animBg="1"/>
      <p:bldP spid="371" grpId="0" animBg="1"/>
      <p:bldP spid="371" grpId="1" animBg="1"/>
      <p:bldP spid="371" grpId="2" animBg="1"/>
      <p:bldP spid="371" grpId="3" animBg="1"/>
      <p:bldP spid="372" grpId="0" animBg="1"/>
      <p:bldP spid="372" grpId="1" animBg="1"/>
      <p:bldP spid="372" grpId="2" animBg="1"/>
      <p:bldP spid="372" grpId="3" animBg="1"/>
      <p:bldP spid="373" grpId="0" animBg="1"/>
      <p:bldP spid="373" grpId="1" animBg="1"/>
      <p:bldP spid="373" grpId="2" animBg="1"/>
      <p:bldP spid="373" grpId="3" animBg="1"/>
      <p:bldP spid="374" grpId="0" animBg="1"/>
      <p:bldP spid="374" grpId="1" animBg="1"/>
      <p:bldP spid="374" grpId="2" animBg="1"/>
      <p:bldP spid="374" grpId="3" animBg="1"/>
      <p:bldP spid="375" grpId="0" animBg="1"/>
      <p:bldP spid="375" grpId="1" animBg="1"/>
      <p:bldP spid="375" grpId="2" animBg="1"/>
      <p:bldP spid="375" grpId="3" animBg="1"/>
      <p:bldP spid="376" grpId="0" animBg="1"/>
      <p:bldP spid="376" grpId="1" animBg="1"/>
      <p:bldP spid="376" grpId="2" animBg="1"/>
      <p:bldP spid="376" grpId="3" animBg="1"/>
      <p:bldP spid="377" grpId="0" animBg="1"/>
      <p:bldP spid="377" grpId="1" animBg="1"/>
      <p:bldP spid="377" grpId="2" animBg="1"/>
      <p:bldP spid="377" grpId="3" animBg="1"/>
      <p:bldP spid="378" grpId="0" animBg="1"/>
      <p:bldP spid="378" grpId="1" animBg="1"/>
      <p:bldP spid="378" grpId="2" animBg="1"/>
      <p:bldP spid="378" grpId="3" animBg="1"/>
      <p:bldP spid="379" grpId="0" animBg="1"/>
      <p:bldP spid="379" grpId="1" animBg="1"/>
      <p:bldP spid="379" grpId="2" animBg="1"/>
      <p:bldP spid="379" grpId="3" animBg="1"/>
      <p:bldP spid="386" grpId="0" animBg="1"/>
      <p:bldP spid="386" grpId="1" animBg="1"/>
      <p:bldP spid="386" grpId="2" animBg="1"/>
      <p:bldP spid="387" grpId="0" animBg="1"/>
      <p:bldP spid="387" grpId="1" animBg="1"/>
      <p:bldP spid="387" grpId="2" animBg="1"/>
      <p:bldP spid="388" grpId="0" animBg="1"/>
      <p:bldP spid="388" grpId="1" animBg="1"/>
      <p:bldP spid="388" grpId="2" animBg="1"/>
      <p:bldP spid="389" grpId="0" animBg="1"/>
      <p:bldP spid="389" grpId="1" animBg="1"/>
      <p:bldP spid="389" grpId="2" animBg="1"/>
      <p:bldP spid="390" grpId="0" animBg="1"/>
      <p:bldP spid="390" grpId="1" animBg="1"/>
      <p:bldP spid="390" grpId="2" animBg="1"/>
      <p:bldP spid="391" grpId="0" animBg="1"/>
      <p:bldP spid="391" grpId="1" animBg="1"/>
      <p:bldP spid="391" grpId="2" animBg="1"/>
      <p:bldP spid="392" grpId="0" animBg="1"/>
      <p:bldP spid="392" grpId="1" animBg="1"/>
      <p:bldP spid="392" grpId="2" animBg="1"/>
      <p:bldP spid="393" grpId="0" animBg="1"/>
      <p:bldP spid="393" grpId="1" animBg="1"/>
      <p:bldP spid="393" grpId="2" animBg="1"/>
      <p:bldP spid="394" grpId="0" animBg="1"/>
      <p:bldP spid="394" grpId="1" animBg="1"/>
      <p:bldP spid="394" grpId="2" animBg="1"/>
      <p:bldP spid="396" grpId="0" animBg="1"/>
      <p:bldP spid="396" grpId="1" animBg="1"/>
      <p:bldP spid="396" grpId="2" animBg="1"/>
      <p:bldP spid="397" grpId="0" animBg="1"/>
      <p:bldP spid="397" grpId="1" animBg="1"/>
      <p:bldP spid="397" grpId="2" animBg="1"/>
      <p:bldP spid="398" grpId="0" animBg="1"/>
      <p:bldP spid="398" grpId="1" animBg="1"/>
      <p:bldP spid="398" grpId="2" animBg="1"/>
      <p:bldP spid="399" grpId="0" animBg="1"/>
      <p:bldP spid="399" grpId="1" animBg="1"/>
      <p:bldP spid="399" grpId="2" animBg="1"/>
      <p:bldP spid="400" grpId="0" animBg="1"/>
      <p:bldP spid="400" grpId="1" animBg="1"/>
      <p:bldP spid="400" grpId="2" animBg="1"/>
      <p:bldP spid="401" grpId="0" animBg="1"/>
      <p:bldP spid="401" grpId="1" animBg="1"/>
      <p:bldP spid="401" grpId="2" animBg="1"/>
      <p:bldP spid="402" grpId="0" animBg="1"/>
      <p:bldP spid="402" grpId="1" animBg="1"/>
      <p:bldP spid="402" grpId="2" animBg="1"/>
      <p:bldP spid="403" grpId="0" animBg="1"/>
      <p:bldP spid="403" grpId="1" animBg="1"/>
      <p:bldP spid="403" grpId="2" animBg="1"/>
      <p:bldP spid="404" grpId="0" animBg="1"/>
      <p:bldP spid="404" grpId="1" animBg="1"/>
      <p:bldP spid="404" grpId="2" animBg="1"/>
      <p:bldP spid="406" grpId="0" animBg="1"/>
      <p:bldP spid="406" grpId="1" animBg="1"/>
      <p:bldP spid="406" grpId="2" animBg="1"/>
      <p:bldP spid="407" grpId="0" animBg="1"/>
      <p:bldP spid="407" grpId="1" animBg="1"/>
      <p:bldP spid="407" grpId="2" animBg="1"/>
      <p:bldP spid="408" grpId="0" animBg="1"/>
      <p:bldP spid="408" grpId="1" animBg="1"/>
      <p:bldP spid="408" grpId="2" animBg="1"/>
      <p:bldP spid="409" grpId="0" animBg="1"/>
      <p:bldP spid="409" grpId="1" animBg="1"/>
      <p:bldP spid="409" grpId="2" animBg="1"/>
      <p:bldP spid="410" grpId="0" animBg="1"/>
      <p:bldP spid="410" grpId="1" animBg="1"/>
      <p:bldP spid="410" grpId="2" animBg="1"/>
      <p:bldP spid="411" grpId="0" animBg="1"/>
      <p:bldP spid="411" grpId="1" animBg="1"/>
      <p:bldP spid="411" grpId="2" animBg="1"/>
      <p:bldP spid="412" grpId="0" animBg="1"/>
      <p:bldP spid="412" grpId="1" animBg="1"/>
      <p:bldP spid="412" grpId="2" animBg="1"/>
      <p:bldP spid="413" grpId="0" animBg="1"/>
      <p:bldP spid="413" grpId="1" animBg="1"/>
      <p:bldP spid="413" grpId="2" animBg="1"/>
      <p:bldP spid="414" grpId="0" animBg="1"/>
      <p:bldP spid="414" grpId="1" animBg="1"/>
      <p:bldP spid="414" grpId="2" animBg="1"/>
      <p:bldP spid="416" grpId="0" animBg="1"/>
      <p:bldP spid="416" grpId="1" animBg="1"/>
      <p:bldP spid="416" grpId="2" animBg="1"/>
      <p:bldP spid="417" grpId="0" animBg="1"/>
      <p:bldP spid="417" grpId="1" animBg="1"/>
      <p:bldP spid="417" grpId="2" animBg="1"/>
      <p:bldP spid="418" grpId="0" animBg="1"/>
      <p:bldP spid="418" grpId="1" animBg="1"/>
      <p:bldP spid="418" grpId="2" animBg="1"/>
      <p:bldP spid="419" grpId="0" animBg="1"/>
      <p:bldP spid="419" grpId="1" animBg="1"/>
      <p:bldP spid="419" grpId="2" animBg="1"/>
      <p:bldP spid="420" grpId="0" animBg="1"/>
      <p:bldP spid="420" grpId="1" animBg="1"/>
      <p:bldP spid="420" grpId="2" animBg="1"/>
      <p:bldP spid="421" grpId="0" animBg="1"/>
      <p:bldP spid="421" grpId="1" animBg="1"/>
      <p:bldP spid="421" grpId="2" animBg="1"/>
      <p:bldP spid="422" grpId="0" animBg="1"/>
      <p:bldP spid="422" grpId="1" animBg="1"/>
      <p:bldP spid="422" grpId="2" animBg="1"/>
      <p:bldP spid="423" grpId="0" animBg="1"/>
      <p:bldP spid="423" grpId="1" animBg="1"/>
      <p:bldP spid="423" grpId="2" animBg="1"/>
      <p:bldP spid="424" grpId="0" animBg="1"/>
      <p:bldP spid="424" grpId="1" animBg="1"/>
      <p:bldP spid="424" grpId="2" animBg="1"/>
      <p:bldP spid="215" grpId="0" animBg="1"/>
      <p:bldP spid="215" grpId="1" animBg="1"/>
      <p:bldP spid="215" grpId="2" animBg="1"/>
      <p:bldP spid="215" grpId="3" animBg="1"/>
      <p:bldP spid="215" grpId="4" animBg="1"/>
      <p:bldP spid="218" grpId="0" animBg="1"/>
      <p:bldP spid="218" grpId="1" animBg="1"/>
      <p:bldP spid="218" grpId="2" animBg="1"/>
      <p:bldP spid="218" grpId="3" animBg="1"/>
      <p:bldP spid="218" grpId="4" animBg="1"/>
      <p:bldP spid="219" grpId="0" animBg="1"/>
      <p:bldP spid="219" grpId="1" animBg="1"/>
      <p:bldP spid="219" grpId="2" animBg="1"/>
      <p:bldP spid="219" grpId="3" animBg="1"/>
      <p:bldP spid="219" grpId="4" animBg="1"/>
      <p:bldP spid="219" grpId="5" animBg="1"/>
      <p:bldP spid="220" grpId="0" animBg="1"/>
      <p:bldP spid="220" grpId="1" animBg="1"/>
      <p:bldP spid="220" grpId="2" animBg="1"/>
      <p:bldP spid="220" grpId="3" animBg="1"/>
      <p:bldP spid="220" grpId="4" animBg="1"/>
      <p:bldP spid="220" grpId="5" animBg="1"/>
      <p:bldP spid="222" grpId="0" animBg="1"/>
      <p:bldP spid="222" grpId="1" animBg="1"/>
      <p:bldP spid="222" grpId="2" animBg="1"/>
      <p:bldP spid="222" grpId="3" animBg="1"/>
      <p:bldP spid="222" grpId="4" animBg="1"/>
      <p:bldP spid="222" grpId="5" animBg="1"/>
      <p:bldP spid="223" grpId="0" animBg="1"/>
      <p:bldP spid="223" grpId="1" animBg="1"/>
      <p:bldP spid="223" grpId="2" animBg="1"/>
      <p:bldP spid="223" grpId="3" animBg="1"/>
      <p:bldP spid="223" grpId="4" animBg="1"/>
      <p:bldP spid="223" grpId="5" animBg="1"/>
      <p:bldP spid="224" grpId="0" animBg="1"/>
      <p:bldP spid="224" grpId="1" animBg="1"/>
      <p:bldP spid="224" grpId="2" animBg="1"/>
      <p:bldP spid="224" grpId="3" animBg="1"/>
      <p:bldP spid="224" grpId="4" animBg="1"/>
      <p:bldP spid="224" grpId="5" animBg="1"/>
      <p:bldP spid="226" grpId="0" animBg="1"/>
      <p:bldP spid="226" grpId="1" animBg="1"/>
      <p:bldP spid="226" grpId="2" animBg="1"/>
      <p:bldP spid="226" grpId="3" animBg="1"/>
      <p:bldP spid="226" grpId="4" animBg="1"/>
      <p:bldP spid="226" grpId="5" animBg="1"/>
      <p:bldP spid="228" grpId="0" animBg="1"/>
      <p:bldP spid="228" grpId="1" animBg="1"/>
      <p:bldP spid="228" grpId="2" animBg="1"/>
      <p:bldP spid="228" grpId="3" animBg="1"/>
      <p:bldP spid="228" grpId="4" animBg="1"/>
      <p:bldP spid="228" grpId="5" animBg="1"/>
      <p:bldP spid="230" grpId="0" animBg="1"/>
      <p:bldP spid="230" grpId="1" animBg="1"/>
      <p:bldP spid="230" grpId="2" animBg="1"/>
      <p:bldP spid="230" grpId="3" animBg="1"/>
      <p:bldP spid="230" grpId="4" animBg="1"/>
      <p:bldP spid="230" grpId="5" animBg="1"/>
      <p:bldP spid="231" grpId="0" animBg="1"/>
      <p:bldP spid="231" grpId="1" animBg="1"/>
      <p:bldP spid="231" grpId="2" animBg="1"/>
      <p:bldP spid="231" grpId="3" animBg="1"/>
      <p:bldP spid="231" grpId="4" animBg="1"/>
      <p:bldP spid="231" grpId="5" animBg="1"/>
      <p:bldP spid="232" grpId="0" animBg="1"/>
      <p:bldP spid="232" grpId="1" animBg="1"/>
      <p:bldP spid="232" grpId="2" animBg="1"/>
      <p:bldP spid="232" grpId="3" animBg="1"/>
      <p:bldP spid="232" grpId="4" animBg="1"/>
      <p:bldP spid="233" grpId="0" animBg="1"/>
      <p:bldP spid="233" grpId="1" animBg="1"/>
      <p:bldP spid="233" grpId="2" animBg="1"/>
      <p:bldP spid="233" grpId="3" animBg="1"/>
      <p:bldP spid="233" grpId="4" animBg="1"/>
      <p:bldP spid="233" grpId="5" animBg="1"/>
      <p:bldP spid="234" grpId="0" animBg="1"/>
      <p:bldP spid="234" grpId="1" animBg="1"/>
      <p:bldP spid="234" grpId="2" animBg="1"/>
      <p:bldP spid="234" grpId="3" animBg="1"/>
      <p:bldP spid="234" grpId="4" animBg="1"/>
      <p:bldP spid="234" grpId="5" animBg="1"/>
      <p:bldP spid="235" grpId="0" animBg="1"/>
      <p:bldP spid="235" grpId="1" animBg="1"/>
      <p:bldP spid="235" grpId="2" animBg="1"/>
      <p:bldP spid="235" grpId="3" animBg="1"/>
      <p:bldP spid="235" grpId="4" animBg="1"/>
      <p:bldP spid="235" grpId="5" animBg="1"/>
      <p:bldP spid="238" grpId="0" animBg="1"/>
      <p:bldP spid="238" grpId="1" animBg="1"/>
      <p:bldP spid="238" grpId="2" animBg="1"/>
      <p:bldP spid="238" grpId="3" animBg="1"/>
      <p:bldP spid="238" grpId="4" animBg="1"/>
      <p:bldP spid="238" grpId="5" animBg="1"/>
      <p:bldP spid="239" grpId="0" animBg="1"/>
      <p:bldP spid="239" grpId="1" animBg="1"/>
      <p:bldP spid="239" grpId="2" animBg="1"/>
      <p:bldP spid="239" grpId="3" animBg="1"/>
      <p:bldP spid="239" grpId="4" animBg="1"/>
      <p:bldP spid="239" grpId="5" animBg="1"/>
      <p:bldP spid="240" grpId="0" animBg="1"/>
      <p:bldP spid="240" grpId="1" animBg="1"/>
      <p:bldP spid="240" grpId="2" animBg="1"/>
      <p:bldP spid="240" grpId="3" animBg="1"/>
      <p:bldP spid="240" grpId="4" animBg="1"/>
      <p:bldP spid="240" grpId="5" animBg="1"/>
      <p:bldP spid="250" grpId="0" animBg="1"/>
      <p:bldP spid="250" grpId="1" animBg="1"/>
      <p:bldP spid="250" grpId="2" animBg="1"/>
      <p:bldP spid="250" grpId="3" animBg="1"/>
      <p:bldP spid="250" grpId="4" animBg="1"/>
      <p:bldP spid="250" grpId="5" animBg="1"/>
      <p:bldP spid="251" grpId="0" animBg="1"/>
      <p:bldP spid="251" grpId="1" animBg="1"/>
      <p:bldP spid="251" grpId="2" animBg="1"/>
      <p:bldP spid="251" grpId="3" animBg="1"/>
      <p:bldP spid="251" grpId="4" animBg="1"/>
      <p:bldP spid="251" grpId="5" animBg="1"/>
      <p:bldP spid="252" grpId="0" animBg="1"/>
      <p:bldP spid="252" grpId="1" animBg="1"/>
      <p:bldP spid="252" grpId="2" animBg="1"/>
      <p:bldP spid="252" grpId="3" animBg="1"/>
      <p:bldP spid="252" grpId="4" animBg="1"/>
      <p:bldP spid="252" grpId="5" animBg="1"/>
      <p:bldP spid="255" grpId="0" animBg="1"/>
      <p:bldP spid="255" grpId="1" animBg="1"/>
      <p:bldP spid="255" grpId="2" animBg="1"/>
      <p:bldP spid="255" grpId="3" animBg="1"/>
      <p:bldP spid="255" grpId="4" animBg="1"/>
      <p:bldP spid="256" grpId="0" animBg="1"/>
      <p:bldP spid="256" grpId="1" animBg="1"/>
      <p:bldP spid="256" grpId="2" animBg="1"/>
      <p:bldP spid="256" grpId="3" animBg="1"/>
      <p:bldP spid="256" grpId="4" animBg="1"/>
      <p:bldP spid="256" grpId="5" animBg="1"/>
      <p:bldP spid="257" grpId="0" animBg="1"/>
      <p:bldP spid="257" grpId="1" animBg="1"/>
      <p:bldP spid="257" grpId="2" animBg="1"/>
      <p:bldP spid="257" grpId="3" animBg="1"/>
      <p:bldP spid="257" grpId="4" animBg="1"/>
      <p:bldP spid="257" grpId="5" animBg="1"/>
      <p:bldP spid="273" grpId="0" animBg="1"/>
      <p:bldP spid="273" grpId="1" animBg="1"/>
      <p:bldP spid="273" grpId="2" animBg="1"/>
      <p:bldP spid="273" grpId="3" animBg="1"/>
      <p:bldP spid="273" grpId="4" animBg="1"/>
      <p:bldP spid="273" grpId="5" animBg="1"/>
      <p:bldP spid="274" grpId="0" animBg="1"/>
      <p:bldP spid="274" grpId="1" animBg="1"/>
      <p:bldP spid="274" grpId="2" animBg="1"/>
      <p:bldP spid="274" grpId="3" animBg="1"/>
      <p:bldP spid="274" grpId="4" animBg="1"/>
      <p:bldP spid="274" grpId="5" animBg="1"/>
      <p:bldP spid="276" grpId="0" animBg="1"/>
      <p:bldP spid="276" grpId="1" animBg="1"/>
      <p:bldP spid="276" grpId="2" animBg="1"/>
      <p:bldP spid="276" grpId="3" animBg="1"/>
      <p:bldP spid="276" grpId="4" animBg="1"/>
      <p:bldP spid="276" grpId="5" animBg="1"/>
      <p:bldP spid="277" grpId="0" animBg="1"/>
      <p:bldP spid="277" grpId="1" animBg="1"/>
      <p:bldP spid="277" grpId="2" animBg="1"/>
      <p:bldP spid="277" grpId="3" animBg="1"/>
      <p:bldP spid="277" grpId="4" animBg="1"/>
      <p:bldP spid="277" grpId="5" animBg="1"/>
      <p:bldP spid="278" grpId="0" animBg="1"/>
      <p:bldP spid="278" grpId="1" animBg="1"/>
      <p:bldP spid="278" grpId="2" animBg="1"/>
      <p:bldP spid="278" grpId="3" animBg="1"/>
      <p:bldP spid="278" grpId="4" animBg="1"/>
      <p:bldP spid="278" grpId="5" animBg="1"/>
      <p:bldP spid="279" grpId="0" animBg="1"/>
      <p:bldP spid="279" grpId="1" animBg="1"/>
      <p:bldP spid="279" grpId="2" animBg="1"/>
      <p:bldP spid="279" grpId="3" animBg="1"/>
      <p:bldP spid="279" grpId="4" animBg="1"/>
      <p:bldP spid="279" grpId="5" animBg="1"/>
      <p:bldP spid="280" grpId="0" animBg="1"/>
      <p:bldP spid="280" grpId="1" animBg="1"/>
      <p:bldP spid="280" grpId="2" animBg="1"/>
      <p:bldP spid="280" grpId="3" animBg="1"/>
      <p:bldP spid="280" grpId="4" animBg="1"/>
      <p:bldP spid="280" grpId="5" animBg="1"/>
      <p:bldP spid="281" grpId="0" animBg="1"/>
      <p:bldP spid="281" grpId="1" animBg="1"/>
      <p:bldP spid="281" grpId="2" animBg="1"/>
      <p:bldP spid="281" grpId="3" animBg="1"/>
      <p:bldP spid="281" grpId="4" animBg="1"/>
      <p:bldP spid="282" grpId="0" animBg="1"/>
      <p:bldP spid="282" grpId="1" animBg="1"/>
      <p:bldP spid="282" grpId="2" animBg="1"/>
      <p:bldP spid="282" grpId="3" animBg="1"/>
      <p:bldP spid="282" grpId="4" animBg="1"/>
      <p:bldP spid="282" grpId="5" animBg="1"/>
      <p:bldP spid="283" grpId="0" animBg="1"/>
      <p:bldP spid="283" grpId="1" animBg="1"/>
      <p:bldP spid="283" grpId="2" animBg="1"/>
      <p:bldP spid="283" grpId="3" animBg="1"/>
      <p:bldP spid="283" grpId="4" animBg="1"/>
      <p:bldP spid="283" grpId="5" animBg="1"/>
      <p:bldP spid="284" grpId="0" animBg="1"/>
      <p:bldP spid="284" grpId="1" animBg="1"/>
      <p:bldP spid="284" grpId="2" animBg="1"/>
      <p:bldP spid="284" grpId="3" animBg="1"/>
      <p:bldP spid="284" grpId="4" animBg="1"/>
      <p:bldP spid="284" grpId="5" animBg="1"/>
      <p:bldP spid="285" grpId="0" animBg="1"/>
      <p:bldP spid="285" grpId="1" animBg="1"/>
      <p:bldP spid="285" grpId="2" animBg="1"/>
      <p:bldP spid="285" grpId="3" animBg="1"/>
      <p:bldP spid="285" grpId="4" animBg="1"/>
      <p:bldP spid="285" grpId="5" animBg="1"/>
      <p:bldP spid="286" grpId="0" animBg="1"/>
      <p:bldP spid="286" grpId="1" animBg="1"/>
      <p:bldP spid="286" grpId="2" animBg="1"/>
      <p:bldP spid="286" grpId="3" animBg="1"/>
      <p:bldP spid="286" grpId="4" animBg="1"/>
      <p:bldP spid="286" grpId="5" animBg="1"/>
      <p:bldP spid="287" grpId="0" animBg="1"/>
      <p:bldP spid="287" grpId="1" animBg="1"/>
      <p:bldP spid="287" grpId="2" animBg="1"/>
      <p:bldP spid="287" grpId="3" animBg="1"/>
      <p:bldP spid="287" grpId="4" animBg="1"/>
      <p:bldP spid="287" grpId="5" animBg="1"/>
      <p:bldP spid="288" grpId="0" animBg="1"/>
      <p:bldP spid="288" grpId="1" animBg="1"/>
      <p:bldP spid="288" grpId="2" animBg="1"/>
      <p:bldP spid="288" grpId="3" animBg="1"/>
      <p:bldP spid="288" grpId="4" animBg="1"/>
      <p:bldP spid="288" grpId="5" animBg="1"/>
      <p:bldP spid="289" grpId="0" animBg="1"/>
      <p:bldP spid="289" grpId="1" animBg="1"/>
      <p:bldP spid="289" grpId="2" animBg="1"/>
      <p:bldP spid="289" grpId="3" animBg="1"/>
      <p:bldP spid="289" grpId="4" animBg="1"/>
      <p:bldP spid="289" grpId="5" animBg="1"/>
      <p:bldP spid="290" grpId="0" animBg="1"/>
      <p:bldP spid="290" grpId="1" animBg="1"/>
      <p:bldP spid="290" grpId="2" animBg="1"/>
      <p:bldP spid="290" grpId="3" animBg="1"/>
      <p:bldP spid="290" grpId="4" animBg="1"/>
      <p:bldP spid="290" grpId="5" animBg="1"/>
      <p:bldP spid="292" grpId="0" animBg="1"/>
      <p:bldP spid="292" grpId="1" animBg="1"/>
      <p:bldP spid="292" grpId="2" animBg="1"/>
      <p:bldP spid="292" grpId="3" animBg="1"/>
      <p:bldP spid="292" grpId="4" animBg="1"/>
      <p:bldP spid="295" grpId="0" animBg="1"/>
      <p:bldP spid="295" grpId="1" animBg="1"/>
      <p:bldP spid="295" grpId="2" animBg="1"/>
      <p:bldP spid="295" grpId="3" animBg="1"/>
      <p:bldP spid="295" grpId="4" animBg="1"/>
      <p:bldP spid="296" grpId="0" animBg="1"/>
      <p:bldP spid="296" grpId="1" animBg="1"/>
      <p:bldP spid="296" grpId="2" animBg="1"/>
      <p:bldP spid="296" grpId="3" animBg="1"/>
      <p:bldP spid="296" grpId="4" animBg="1"/>
      <p:bldP spid="297" grpId="0" animBg="1"/>
      <p:bldP spid="297" grpId="1" animBg="1"/>
      <p:bldP spid="297" grpId="2" animBg="1"/>
      <p:bldP spid="297" grpId="3" animBg="1"/>
      <p:bldP spid="297" grpId="4" animBg="1"/>
      <p:bldP spid="298" grpId="0" animBg="1"/>
      <p:bldP spid="298" grpId="1" animBg="1"/>
      <p:bldP spid="298" grpId="2" animBg="1"/>
      <p:bldP spid="298" grpId="3" animBg="1"/>
      <p:bldP spid="298" grpId="4" animBg="1"/>
      <p:bldP spid="299" grpId="0" animBg="1"/>
      <p:bldP spid="299" grpId="1" animBg="1"/>
      <p:bldP spid="299" grpId="2" animBg="1"/>
      <p:bldP spid="299" grpId="3" animBg="1"/>
      <p:bldP spid="299" grpId="4" animBg="1"/>
      <p:bldP spid="300" grpId="0" animBg="1"/>
      <p:bldP spid="300" grpId="1" animBg="1"/>
      <p:bldP spid="300" grpId="2" animBg="1"/>
      <p:bldP spid="300" grpId="3" animBg="1"/>
      <p:bldP spid="300" grpId="4" animBg="1"/>
      <p:bldP spid="301" grpId="0" animBg="1"/>
      <p:bldP spid="301" grpId="1" animBg="1"/>
      <p:bldP spid="301" grpId="2" animBg="1"/>
      <p:bldP spid="301" grpId="3" animBg="1"/>
      <p:bldP spid="301" grpId="4" animBg="1"/>
      <p:bldP spid="302" grpId="0" animBg="1"/>
      <p:bldP spid="302" grpId="1" animBg="1"/>
      <p:bldP spid="302" grpId="2" animBg="1"/>
      <p:bldP spid="302" grpId="3" animBg="1"/>
      <p:bldP spid="302" grpId="4" animBg="1"/>
      <p:bldP spid="303" grpId="0" animBg="1"/>
      <p:bldP spid="303" grpId="1" animBg="1"/>
      <p:bldP spid="303" grpId="2" animBg="1"/>
      <p:bldP spid="303" grpId="3" animBg="1"/>
      <p:bldP spid="303" grpId="4" animBg="1"/>
      <p:bldP spid="304" grpId="0" animBg="1"/>
      <p:bldP spid="304" grpId="1" animBg="1"/>
      <p:bldP spid="304" grpId="2" animBg="1"/>
      <p:bldP spid="304" grpId="3" animBg="1"/>
      <p:bldP spid="304" grpId="4" animBg="1"/>
      <p:bldP spid="305" grpId="0" animBg="1"/>
      <p:bldP spid="305" grpId="1" animBg="1"/>
      <p:bldP spid="305" grpId="2" animBg="1"/>
      <p:bldP spid="305" grpId="3" animBg="1"/>
      <p:bldP spid="305" grpId="4" animBg="1"/>
      <p:bldP spid="345" grpId="0" animBg="1"/>
      <p:bldP spid="345" grpId="1" animBg="1"/>
      <p:bldP spid="345" grpId="2" animBg="1"/>
      <p:bldP spid="345" grpId="3" animBg="1"/>
      <p:bldP spid="345" grpId="4" animBg="1"/>
      <p:bldP spid="346" grpId="0" animBg="1"/>
      <p:bldP spid="346" grpId="1" animBg="1"/>
      <p:bldP spid="346" grpId="2" animBg="1"/>
      <p:bldP spid="346" grpId="3" animBg="1"/>
      <p:bldP spid="346" grpId="4" animBg="1"/>
      <p:bldP spid="347" grpId="0" animBg="1"/>
      <p:bldP spid="347" grpId="1" animBg="1"/>
      <p:bldP spid="347" grpId="2" animBg="1"/>
      <p:bldP spid="347" grpId="3" animBg="1"/>
      <p:bldP spid="347" grpId="4" animBg="1"/>
      <p:bldP spid="348" grpId="0" animBg="1"/>
      <p:bldP spid="348" grpId="1" animBg="1"/>
      <p:bldP spid="348" grpId="2" animBg="1"/>
      <p:bldP spid="348" grpId="3" animBg="1"/>
      <p:bldP spid="348" grpId="4" animBg="1"/>
      <p:bldP spid="349" grpId="0" animBg="1"/>
      <p:bldP spid="349" grpId="1" animBg="1"/>
      <p:bldP spid="349" grpId="2" animBg="1"/>
      <p:bldP spid="349" grpId="3" animBg="1"/>
      <p:bldP spid="349" grpId="4" animBg="1"/>
      <p:bldP spid="426" grpId="0" animBg="1"/>
      <p:bldP spid="426" grpId="1" animBg="1"/>
      <p:bldP spid="426" grpId="2" animBg="1"/>
      <p:bldP spid="426" grpId="3" animBg="1"/>
      <p:bldP spid="426" grpId="4" animBg="1"/>
      <p:bldP spid="427" grpId="0" animBg="1"/>
      <p:bldP spid="427" grpId="1" animBg="1"/>
      <p:bldP spid="427" grpId="2" animBg="1"/>
      <p:bldP spid="427" grpId="3" animBg="1"/>
      <p:bldP spid="427" grpId="4" animBg="1"/>
      <p:bldP spid="428" grpId="0" animBg="1"/>
      <p:bldP spid="428" grpId="1" animBg="1"/>
      <p:bldP spid="428" grpId="2" animBg="1"/>
      <p:bldP spid="428" grpId="3" animBg="1"/>
      <p:bldP spid="428" grpId="4" animBg="1"/>
      <p:bldP spid="429" grpId="0" animBg="1"/>
      <p:bldP spid="429" grpId="1" animBg="1"/>
      <p:bldP spid="429" grpId="2" animBg="1"/>
      <p:bldP spid="429" grpId="3" animBg="1"/>
      <p:bldP spid="429" grpId="4" animBg="1"/>
      <p:bldP spid="430" grpId="0" animBg="1"/>
      <p:bldP spid="430" grpId="1" animBg="1"/>
      <p:bldP spid="430" grpId="2" animBg="1"/>
      <p:bldP spid="430" grpId="3" animBg="1"/>
      <p:bldP spid="430" grpId="4" animBg="1"/>
      <p:bldP spid="431" grpId="0" animBg="1"/>
      <p:bldP spid="431" grpId="1" animBg="1"/>
      <p:bldP spid="431" grpId="2" animBg="1"/>
      <p:bldP spid="431" grpId="3" animBg="1"/>
      <p:bldP spid="431" grpId="4" animBg="1"/>
      <p:bldP spid="432" grpId="0" animBg="1"/>
      <p:bldP spid="432" grpId="1" animBg="1"/>
      <p:bldP spid="432" grpId="2" animBg="1"/>
      <p:bldP spid="432" grpId="3" animBg="1"/>
      <p:bldP spid="432" grpId="4" animBg="1"/>
      <p:bldP spid="433" grpId="0" animBg="1"/>
      <p:bldP spid="433" grpId="1" animBg="1"/>
      <p:bldP spid="433" grpId="2" animBg="1"/>
      <p:bldP spid="433" grpId="3" animBg="1"/>
      <p:bldP spid="433" grpId="4" animBg="1"/>
      <p:bldP spid="434" grpId="0" animBg="1"/>
      <p:bldP spid="434" grpId="1" animBg="1"/>
      <p:bldP spid="434" grpId="2" animBg="1"/>
      <p:bldP spid="434" grpId="3" animBg="1"/>
      <p:bldP spid="434" grpId="4" animBg="1"/>
      <p:bldP spid="435" grpId="0" animBg="1"/>
      <p:bldP spid="435" grpId="1" animBg="1"/>
      <p:bldP spid="435" grpId="2" animBg="1"/>
      <p:bldP spid="435" grpId="3" animBg="1"/>
      <p:bldP spid="435" grpId="4" animBg="1"/>
      <p:bldP spid="436" grpId="0" animBg="1"/>
      <p:bldP spid="436" grpId="1" animBg="1"/>
      <p:bldP spid="436" grpId="2" animBg="1"/>
      <p:bldP spid="436" grpId="3" animBg="1"/>
      <p:bldP spid="436" grpId="4" animBg="1"/>
      <p:bldP spid="437" grpId="0" animBg="1"/>
      <p:bldP spid="437" grpId="1" animBg="1"/>
      <p:bldP spid="437" grpId="2" animBg="1"/>
      <p:bldP spid="437" grpId="3" animBg="1"/>
      <p:bldP spid="437" grpId="4" animBg="1"/>
      <p:bldP spid="438" grpId="0" animBg="1"/>
      <p:bldP spid="438" grpId="1" animBg="1"/>
      <p:bldP spid="438" grpId="2" animBg="1"/>
      <p:bldP spid="438" grpId="3" animBg="1"/>
      <p:bldP spid="438" grpId="4" animBg="1"/>
      <p:bldP spid="439" grpId="0" animBg="1"/>
      <p:bldP spid="439" grpId="1" animBg="1"/>
      <p:bldP spid="439" grpId="2" animBg="1"/>
      <p:bldP spid="439" grpId="3" animBg="1"/>
      <p:bldP spid="439" grpId="4" animBg="1"/>
      <p:bldP spid="440" grpId="0" animBg="1"/>
      <p:bldP spid="440" grpId="1" animBg="1"/>
      <p:bldP spid="440" grpId="2" animBg="1"/>
      <p:bldP spid="440" grpId="3" animBg="1"/>
      <p:bldP spid="440" grpId="4" animBg="1"/>
      <p:bldP spid="441" grpId="0" animBg="1"/>
      <p:bldP spid="441" grpId="1" animBg="1"/>
      <p:bldP spid="441" grpId="2" animBg="1"/>
      <p:bldP spid="441" grpId="3" animBg="1"/>
      <p:bldP spid="441" grpId="4" animBg="1"/>
      <p:bldP spid="442" grpId="0" animBg="1"/>
      <p:bldP spid="442" grpId="1" animBg="1"/>
      <p:bldP spid="442" grpId="2" animBg="1"/>
      <p:bldP spid="442" grpId="3" animBg="1"/>
      <p:bldP spid="442" grpId="4" animBg="1"/>
      <p:bldP spid="443" grpId="0" animBg="1"/>
      <p:bldP spid="443" grpId="1" animBg="1"/>
      <p:bldP spid="443" grpId="2" animBg="1"/>
      <p:bldP spid="443" grpId="3" animBg="1"/>
      <p:bldP spid="443" grpId="4" animBg="1"/>
      <p:bldP spid="444" grpId="0" animBg="1"/>
      <p:bldP spid="444" grpId="1" animBg="1"/>
      <p:bldP spid="444" grpId="2" animBg="1"/>
      <p:bldP spid="444" grpId="3" animBg="1"/>
      <p:bldP spid="444" grpId="4" animBg="1"/>
      <p:bldP spid="445" grpId="0" animBg="1"/>
      <p:bldP spid="445" grpId="1" animBg="1"/>
      <p:bldP spid="445" grpId="2" animBg="1"/>
      <p:bldP spid="445" grpId="3" animBg="1"/>
      <p:bldP spid="445" grpId="4" animBg="1"/>
      <p:bldP spid="446" grpId="0" animBg="1"/>
      <p:bldP spid="446" grpId="1" animBg="1"/>
      <p:bldP spid="446" grpId="2" animBg="1"/>
      <p:bldP spid="446" grpId="3" animBg="1"/>
      <p:bldP spid="446" grpId="4" animBg="1"/>
      <p:bldP spid="447" grpId="0" animBg="1"/>
      <p:bldP spid="447" grpId="1" animBg="1"/>
      <p:bldP spid="447" grpId="2" animBg="1"/>
      <p:bldP spid="447" grpId="3" animBg="1"/>
      <p:bldP spid="447" grpId="4" animBg="1"/>
      <p:bldP spid="448" grpId="0" animBg="1"/>
      <p:bldP spid="448" grpId="1" animBg="1"/>
      <p:bldP spid="448" grpId="2" animBg="1"/>
      <p:bldP spid="448" grpId="3" animBg="1"/>
      <p:bldP spid="448" grpId="4" animBg="1"/>
      <p:bldP spid="449" grpId="0" animBg="1"/>
      <p:bldP spid="449" grpId="1" animBg="1"/>
      <p:bldP spid="449" grpId="2" animBg="1"/>
      <p:bldP spid="449" grpId="3" animBg="1"/>
      <p:bldP spid="449" grpId="4" animBg="1"/>
      <p:bldP spid="466" grpId="0" animBg="1"/>
      <p:bldP spid="466" grpId="1" animBg="1"/>
      <p:bldP spid="466" grpId="2" animBg="1"/>
      <p:bldP spid="466" grpId="3" animBg="1"/>
      <p:bldP spid="467" grpId="0" animBg="1"/>
      <p:bldP spid="467" grpId="1" animBg="1"/>
      <p:bldP spid="467" grpId="2" animBg="1"/>
      <p:bldP spid="467" grpId="3" animBg="1"/>
      <p:bldP spid="468" grpId="0" animBg="1"/>
      <p:bldP spid="468" grpId="1" animBg="1"/>
      <p:bldP spid="468" grpId="2" animBg="1"/>
      <p:bldP spid="468" grpId="3" animBg="1"/>
      <p:bldP spid="469" grpId="0" animBg="1"/>
      <p:bldP spid="469" grpId="1" animBg="1"/>
      <p:bldP spid="469" grpId="2" animBg="1"/>
      <p:bldP spid="469" grpId="3" animBg="1"/>
      <p:bldP spid="470" grpId="0" animBg="1"/>
      <p:bldP spid="470" grpId="1" animBg="1"/>
      <p:bldP spid="470" grpId="2" animBg="1"/>
      <p:bldP spid="470" grpId="3" animBg="1"/>
      <p:bldP spid="471" grpId="0" animBg="1"/>
      <p:bldP spid="471" grpId="1" animBg="1"/>
      <p:bldP spid="471" grpId="2" animBg="1"/>
      <p:bldP spid="471" grpId="3" animBg="1"/>
      <p:bldP spid="472" grpId="0" animBg="1"/>
      <p:bldP spid="472" grpId="1" animBg="1"/>
      <p:bldP spid="472" grpId="2" animBg="1"/>
      <p:bldP spid="472" grpId="3" animBg="1"/>
      <p:bldP spid="473" grpId="0" animBg="1"/>
      <p:bldP spid="473" grpId="1" animBg="1"/>
      <p:bldP spid="473" grpId="2" animBg="1"/>
      <p:bldP spid="473" grpId="3" animBg="1"/>
      <p:bldP spid="474" grpId="0" animBg="1"/>
      <p:bldP spid="474" grpId="1" animBg="1"/>
      <p:bldP spid="474" grpId="2" animBg="1"/>
      <p:bldP spid="474" grpId="3" animBg="1"/>
      <p:bldP spid="475" grpId="0" animBg="1"/>
      <p:bldP spid="475" grpId="1" animBg="1"/>
      <p:bldP spid="475" grpId="2" animBg="1"/>
      <p:bldP spid="475" grpId="3" animBg="1"/>
      <p:bldP spid="476" grpId="0" animBg="1"/>
      <p:bldP spid="476" grpId="1" animBg="1"/>
      <p:bldP spid="476" grpId="2" animBg="1"/>
      <p:bldP spid="476" grpId="3" animBg="1"/>
      <p:bldP spid="477" grpId="0" animBg="1"/>
      <p:bldP spid="477" grpId="1" animBg="1"/>
      <p:bldP spid="477" grpId="2" animBg="1"/>
      <p:bldP spid="477" grpId="3" animBg="1"/>
      <p:bldP spid="478" grpId="0" animBg="1"/>
      <p:bldP spid="478" grpId="1" animBg="1"/>
      <p:bldP spid="478" grpId="2" animBg="1"/>
      <p:bldP spid="478" grpId="3" animBg="1"/>
      <p:bldP spid="479" grpId="0" animBg="1"/>
      <p:bldP spid="479" grpId="1" animBg="1"/>
      <p:bldP spid="479" grpId="2" animBg="1"/>
      <p:bldP spid="479" grpId="3" animBg="1"/>
      <p:bldP spid="480" grpId="0" animBg="1"/>
      <p:bldP spid="480" grpId="1" animBg="1"/>
      <p:bldP spid="480" grpId="2" animBg="1"/>
      <p:bldP spid="480" grpId="3" animBg="1"/>
      <p:bldP spid="481" grpId="0" animBg="1"/>
      <p:bldP spid="481" grpId="1" animBg="1"/>
      <p:bldP spid="481" grpId="2" animBg="1"/>
      <p:bldP spid="481" grpId="3" animBg="1"/>
      <p:bldP spid="482" grpId="0" animBg="1"/>
      <p:bldP spid="482" grpId="1" animBg="1"/>
      <p:bldP spid="482" grpId="2" animBg="1"/>
      <p:bldP spid="482" grpId="3" animBg="1"/>
      <p:bldP spid="483" grpId="0" animBg="1"/>
      <p:bldP spid="483" grpId="1" animBg="1"/>
      <p:bldP spid="483" grpId="2" animBg="1"/>
      <p:bldP spid="483" grpId="3" animBg="1"/>
      <p:bldP spid="484" grpId="0" animBg="1"/>
      <p:bldP spid="484" grpId="1" animBg="1"/>
      <p:bldP spid="484" grpId="2" animBg="1"/>
      <p:bldP spid="484" grpId="3" animBg="1"/>
      <p:bldP spid="485" grpId="0" animBg="1"/>
      <p:bldP spid="485" grpId="1" animBg="1"/>
      <p:bldP spid="485" grpId="2" animBg="1"/>
      <p:bldP spid="485" grpId="3" animBg="1"/>
      <p:bldP spid="451" grpId="0" animBg="1"/>
      <p:bldP spid="451" grpId="1" animBg="1"/>
      <p:bldP spid="451" grpId="2" animBg="1"/>
      <p:bldP spid="451" grpId="3" animBg="1"/>
      <p:bldP spid="451" grpId="4" animBg="1"/>
      <p:bldP spid="452" grpId="0" animBg="1"/>
      <p:bldP spid="452" grpId="1" animBg="1"/>
      <p:bldP spid="452" grpId="2" animBg="1"/>
      <p:bldP spid="452" grpId="3" animBg="1"/>
      <p:bldP spid="452" grpId="4" animBg="1"/>
      <p:bldP spid="314" grpId="0"/>
      <p:bldP spid="314" grpId="1"/>
      <p:bldP spid="314" grpId="2"/>
      <p:bldP spid="314" grpId="3"/>
      <p:bldP spid="514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7" grpId="0" animBg="1"/>
      <p:bldP spid="456" grpId="0"/>
      <p:bldP spid="456" grpId="1"/>
      <p:bldP spid="457" grpId="0"/>
      <p:bldP spid="457" grpId="1"/>
      <p:bldP spid="454" grpId="0"/>
      <p:bldP spid="454" grpId="1"/>
      <p:bldP spid="454" grpId="2"/>
      <p:bldP spid="454" grpId="3"/>
      <p:bldP spid="454" grpId="4"/>
      <p:bldP spid="454" grpId="5"/>
      <p:bldP spid="454" grpId="6"/>
      <p:bldP spid="455" grpId="0"/>
      <p:bldP spid="455" grpId="1"/>
      <p:bldP spid="455" grpId="2"/>
      <p:bldP spid="455" grpId="3"/>
      <p:bldP spid="458" grpId="0"/>
      <p:bldP spid="458" grpId="1"/>
      <p:bldP spid="458" grpId="2"/>
      <p:bldP spid="458" grpId="3"/>
      <p:bldP spid="458" grpId="4"/>
      <p:bldP spid="458" grpId="5"/>
      <p:bldP spid="458" grpId="6"/>
      <p:bldP spid="459" grpId="0"/>
      <p:bldP spid="459" grpId="1"/>
      <p:bldP spid="459" grpId="2"/>
      <p:bldP spid="459" grpId="3"/>
      <p:bldP spid="459" grpId="4"/>
      <p:bldP spid="459" grpId="5"/>
      <p:bldP spid="460" grpId="0"/>
      <p:bldP spid="460" grpId="1"/>
      <p:bldP spid="460" grpId="2"/>
      <p:bldP spid="460" grpId="3"/>
      <p:bldP spid="460" grpId="4"/>
      <p:bldP spid="460" grpId="5"/>
      <p:bldP spid="460" grpId="6"/>
      <p:bldP spid="461" grpId="0"/>
      <p:bldP spid="461" grpId="1"/>
      <p:bldP spid="461" grpId="2"/>
      <p:bldP spid="461" grpId="3"/>
      <p:bldP spid="461" grpId="4"/>
      <p:bldP spid="380" grpId="0"/>
      <p:bldP spid="380" grpId="1"/>
      <p:bldP spid="380" grpId="2"/>
      <p:bldP spid="380" grpId="3"/>
      <p:bldP spid="384" grpId="0"/>
      <p:bldP spid="384" grpId="1"/>
      <p:bldP spid="384" grpId="2"/>
      <p:bldP spid="384" grpId="3"/>
      <p:bldP spid="425" grpId="0"/>
      <p:bldP spid="425" grpId="1"/>
      <p:bldP spid="425" grpId="2"/>
      <p:bldP spid="425" grpId="3"/>
      <p:bldP spid="450" grpId="0"/>
      <p:bldP spid="450" grpId="1"/>
      <p:bldP spid="450" grpId="2"/>
      <p:bldP spid="450" grpId="3"/>
      <p:bldP spid="453" grpId="0"/>
      <p:bldP spid="453" grpId="1"/>
      <p:bldP spid="453" grpId="2"/>
      <p:bldP spid="453" grpId="3"/>
      <p:bldP spid="462" grpId="0"/>
      <p:bldP spid="462" grpId="1"/>
      <p:bldP spid="462" grpId="2"/>
      <p:bldP spid="462" grpId="3"/>
      <p:bldP spid="463" grpId="0"/>
      <p:bldP spid="463" grpId="1"/>
      <p:bldP spid="463" grpId="2"/>
      <p:bldP spid="463" grpId="3"/>
      <p:bldP spid="464" grpId="0"/>
      <p:bldP spid="464" grpId="1"/>
      <p:bldP spid="464" grpId="2"/>
      <p:bldP spid="464" grpId="3"/>
      <p:bldP spid="465" grpId="0"/>
      <p:bldP spid="465" grpId="1"/>
      <p:bldP spid="465" grpId="2"/>
      <p:bldP spid="465" grpId="3"/>
      <p:bldP spid="486" grpId="0"/>
      <p:bldP spid="486" grpId="1"/>
      <p:bldP spid="486" grpId="2"/>
      <p:bldP spid="486" grpId="3"/>
      <p:bldP spid="487" grpId="0"/>
      <p:bldP spid="487" grpId="1"/>
      <p:bldP spid="487" grpId="2"/>
      <p:bldP spid="487" grpId="3"/>
      <p:bldP spid="488" grpId="0"/>
      <p:bldP spid="488" grpId="1"/>
      <p:bldP spid="488" grpId="2"/>
      <p:bldP spid="488" grpId="3"/>
      <p:bldP spid="489" grpId="0"/>
      <p:bldP spid="489" grpId="1"/>
      <p:bldP spid="489" grpId="2"/>
      <p:bldP spid="489" grpId="3"/>
      <p:bldP spid="490" grpId="0"/>
      <p:bldP spid="490" grpId="1"/>
      <p:bldP spid="490" grpId="2"/>
      <p:bldP spid="490" grpId="3"/>
      <p:bldP spid="491" grpId="0"/>
      <p:bldP spid="491" grpId="1"/>
      <p:bldP spid="491" grpId="2"/>
      <p:bldP spid="491" grpId="3"/>
      <p:bldP spid="492" grpId="0"/>
      <p:bldP spid="492" grpId="1"/>
      <p:bldP spid="492" grpId="2"/>
      <p:bldP spid="492" grpId="3"/>
      <p:bldP spid="493" grpId="0"/>
      <p:bldP spid="493" grpId="1"/>
      <p:bldP spid="493" grpId="2"/>
      <p:bldP spid="493" grpId="3"/>
      <p:bldP spid="494" grpId="0"/>
      <p:bldP spid="494" grpId="1"/>
      <p:bldP spid="494" grpId="2"/>
      <p:bldP spid="494" grpId="3"/>
      <p:bldP spid="495" grpId="0"/>
      <p:bldP spid="495" grpId="1"/>
      <p:bldP spid="495" grpId="2"/>
      <p:bldP spid="495" grpId="3"/>
      <p:bldP spid="496" grpId="0"/>
      <p:bldP spid="496" grpId="1"/>
      <p:bldP spid="496" grpId="2"/>
      <p:bldP spid="496" grpId="3"/>
      <p:bldP spid="497" grpId="0"/>
      <p:bldP spid="497" grpId="1"/>
      <p:bldP spid="497" grpId="2"/>
      <p:bldP spid="497" grpId="3"/>
      <p:bldP spid="498" grpId="0"/>
      <p:bldP spid="498" grpId="1"/>
      <p:bldP spid="498" grpId="2"/>
      <p:bldP spid="498" grpId="3"/>
      <p:bldP spid="499" grpId="0"/>
      <p:bldP spid="499" grpId="1"/>
      <p:bldP spid="499" grpId="2"/>
      <p:bldP spid="499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2" descr="Random Cartoon Background by imapuniverse on DeviantArt">
            <a:extLst>
              <a:ext uri="{FF2B5EF4-FFF2-40B4-BE49-F238E27FC236}">
                <a16:creationId xmlns:a16="http://schemas.microsoft.com/office/drawing/2014/main" id="{7D164731-8D6E-2148-97C1-B51D90780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A21D58-4138-794A-8B26-859B3AF486D5}"/>
              </a:ext>
            </a:extLst>
          </p:cNvPr>
          <p:cNvSpPr/>
          <p:nvPr/>
        </p:nvSpPr>
        <p:spPr>
          <a:xfrm>
            <a:off x="10400917" y="122214"/>
            <a:ext cx="1633997" cy="111698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6" name="blue sword">
            <a:hlinkClick r:id="" action="ppaction://noaction">
              <a:snd r:embed="rId9" name="explode.wav"/>
            </a:hlinkClick>
            <a:extLst>
              <a:ext uri="{FF2B5EF4-FFF2-40B4-BE49-F238E27FC236}">
                <a16:creationId xmlns:a16="http://schemas.microsoft.com/office/drawing/2014/main" id="{FB3D6FCA-F9C3-CB40-AC23-E2E9F80B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11054844" y="697349"/>
            <a:ext cx="486949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Team 2">
            <a:extLst>
              <a:ext uri="{FF2B5EF4-FFF2-40B4-BE49-F238E27FC236}">
                <a16:creationId xmlns:a16="http://schemas.microsoft.com/office/drawing/2014/main" id="{7450B176-3C8B-B940-A1FA-CE5B0D30272F}"/>
              </a:ext>
            </a:extLst>
          </p:cNvPr>
          <p:cNvSpPr txBox="1"/>
          <p:nvPr/>
        </p:nvSpPr>
        <p:spPr>
          <a:xfrm>
            <a:off x="10763135" y="1274400"/>
            <a:ext cx="1107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Team 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Red wins">
            <a:extLst>
              <a:ext uri="{FF2B5EF4-FFF2-40B4-BE49-F238E27FC236}">
                <a16:creationId xmlns:a16="http://schemas.microsoft.com/office/drawing/2014/main" id="{98B1D663-C9DC-8147-89F9-64DDA9222004}"/>
              </a:ext>
            </a:extLst>
          </p:cNvPr>
          <p:cNvSpPr txBox="1"/>
          <p:nvPr/>
        </p:nvSpPr>
        <p:spPr>
          <a:xfrm>
            <a:off x="2198267" y="2459504"/>
            <a:ext cx="7795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Red</a:t>
            </a:r>
            <a:r>
              <a:rPr lang="zh-CN" altLang="en-US" sz="1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wins!</a:t>
            </a:r>
            <a:endParaRPr lang="en-US" sz="12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2" name="Blue wins">
            <a:extLst>
              <a:ext uri="{FF2B5EF4-FFF2-40B4-BE49-F238E27FC236}">
                <a16:creationId xmlns:a16="http://schemas.microsoft.com/office/drawing/2014/main" id="{AFAE29BB-B965-A048-9DCA-98A78ED1273A}"/>
              </a:ext>
            </a:extLst>
          </p:cNvPr>
          <p:cNvSpPr txBox="1"/>
          <p:nvPr/>
        </p:nvSpPr>
        <p:spPr>
          <a:xfrm>
            <a:off x="2198267" y="2459504"/>
            <a:ext cx="7795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Blue</a:t>
            </a:r>
            <a:r>
              <a:rPr lang="zh-CN" altLang="en-US" sz="120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wins!</a:t>
            </a:r>
            <a:endParaRPr lang="en-US" sz="12000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4" name="Green wins">
            <a:extLst>
              <a:ext uri="{FF2B5EF4-FFF2-40B4-BE49-F238E27FC236}">
                <a16:creationId xmlns:a16="http://schemas.microsoft.com/office/drawing/2014/main" id="{3A288E24-33F1-B44A-8BA7-9336161F53B6}"/>
              </a:ext>
            </a:extLst>
          </p:cNvPr>
          <p:cNvSpPr txBox="1"/>
          <p:nvPr/>
        </p:nvSpPr>
        <p:spPr>
          <a:xfrm>
            <a:off x="1622928" y="2459504"/>
            <a:ext cx="8946143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5CE5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Green</a:t>
            </a:r>
            <a:r>
              <a:rPr lang="zh-CN" altLang="en-US" sz="12000" dirty="0">
                <a:ln>
                  <a:solidFill>
                    <a:schemeClr val="tx1"/>
                  </a:solidFill>
                </a:ln>
                <a:solidFill>
                  <a:srgbClr val="5CE5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5CE5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wins!</a:t>
            </a:r>
            <a:endParaRPr lang="en-US" sz="12000" dirty="0">
              <a:ln>
                <a:solidFill>
                  <a:schemeClr val="tx1"/>
                </a:solidFill>
              </a:ln>
              <a:solidFill>
                <a:srgbClr val="5CE526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3" name="Yellow wins">
            <a:extLst>
              <a:ext uri="{FF2B5EF4-FFF2-40B4-BE49-F238E27FC236}">
                <a16:creationId xmlns:a16="http://schemas.microsoft.com/office/drawing/2014/main" id="{DB4ED437-F777-2546-BB58-C461BBCAF63D}"/>
              </a:ext>
            </a:extLst>
          </p:cNvPr>
          <p:cNvSpPr txBox="1"/>
          <p:nvPr/>
        </p:nvSpPr>
        <p:spPr>
          <a:xfrm>
            <a:off x="1622928" y="2459504"/>
            <a:ext cx="8946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Yellow</a:t>
            </a:r>
            <a:r>
              <a:rPr lang="zh-CN" altLang="en-US" sz="12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wins!</a:t>
            </a:r>
            <a:endParaRPr lang="en-US" sz="120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0" name="0 0">
            <a:extLst>
              <a:ext uri="{FF2B5EF4-FFF2-40B4-BE49-F238E27FC236}">
                <a16:creationId xmlns:a16="http://schemas.microsoft.com/office/drawing/2014/main" id="{17967690-938C-B94C-8697-2F5D8C0401CC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1">
            <a:extLst>
              <a:ext uri="{FF2B5EF4-FFF2-40B4-BE49-F238E27FC236}">
                <a16:creationId xmlns:a16="http://schemas.microsoft.com/office/drawing/2014/main" id="{08991400-2C9B-C246-BA2C-FA4F696D8E89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2">
            <a:extLst>
              <a:ext uri="{FF2B5EF4-FFF2-40B4-BE49-F238E27FC236}">
                <a16:creationId xmlns:a16="http://schemas.microsoft.com/office/drawing/2014/main" id="{80C7AAE5-1E23-7B40-BCDC-2FBE7CEF9D78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3">
            <a:extLst>
              <a:ext uri="{FF2B5EF4-FFF2-40B4-BE49-F238E27FC236}">
                <a16:creationId xmlns:a16="http://schemas.microsoft.com/office/drawing/2014/main" id="{049019E5-67AF-B345-A206-6838CDB42D94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4">
            <a:extLst>
              <a:ext uri="{FF2B5EF4-FFF2-40B4-BE49-F238E27FC236}">
                <a16:creationId xmlns:a16="http://schemas.microsoft.com/office/drawing/2014/main" id="{1C39E99F-6824-F345-9E60-7ADE532A6C06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5">
            <a:extLst>
              <a:ext uri="{FF2B5EF4-FFF2-40B4-BE49-F238E27FC236}">
                <a16:creationId xmlns:a16="http://schemas.microsoft.com/office/drawing/2014/main" id="{94E88453-9998-BB4E-8EBC-646323818BFC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6">
            <a:extLst>
              <a:ext uri="{FF2B5EF4-FFF2-40B4-BE49-F238E27FC236}">
                <a16:creationId xmlns:a16="http://schemas.microsoft.com/office/drawing/2014/main" id="{F7340031-AE7A-F041-8A17-F35BED4328C1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7">
            <a:extLst>
              <a:ext uri="{FF2B5EF4-FFF2-40B4-BE49-F238E27FC236}">
                <a16:creationId xmlns:a16="http://schemas.microsoft.com/office/drawing/2014/main" id="{A3121920-636C-3641-AAA5-F33C9F06ED30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8">
            <a:extLst>
              <a:ext uri="{FF2B5EF4-FFF2-40B4-BE49-F238E27FC236}">
                <a16:creationId xmlns:a16="http://schemas.microsoft.com/office/drawing/2014/main" id="{649DED42-A310-D340-B581-C689E120A593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9">
            <a:extLst>
              <a:ext uri="{FF2B5EF4-FFF2-40B4-BE49-F238E27FC236}">
                <a16:creationId xmlns:a16="http://schemas.microsoft.com/office/drawing/2014/main" id="{F804B8C8-B2C2-2942-B3F1-E9F4403908D4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0" name="0 0">
            <a:extLst>
              <a:ext uri="{FF2B5EF4-FFF2-40B4-BE49-F238E27FC236}">
                <a16:creationId xmlns:a16="http://schemas.microsoft.com/office/drawing/2014/main" id="{0D7818DE-63BA-EB4E-8C9B-AF54BF49368B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1" name="1">
            <a:extLst>
              <a:ext uri="{FF2B5EF4-FFF2-40B4-BE49-F238E27FC236}">
                <a16:creationId xmlns:a16="http://schemas.microsoft.com/office/drawing/2014/main" id="{605E7614-B29C-304A-9B7F-2C7F23687E85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2" name="2">
            <a:extLst>
              <a:ext uri="{FF2B5EF4-FFF2-40B4-BE49-F238E27FC236}">
                <a16:creationId xmlns:a16="http://schemas.microsoft.com/office/drawing/2014/main" id="{3D1472AE-482B-0D41-A54B-94D7BB04EE3C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3">
            <a:extLst>
              <a:ext uri="{FF2B5EF4-FFF2-40B4-BE49-F238E27FC236}">
                <a16:creationId xmlns:a16="http://schemas.microsoft.com/office/drawing/2014/main" id="{F5D00F0F-16AA-A04F-87B9-471A7A2CCB35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4">
            <a:extLst>
              <a:ext uri="{FF2B5EF4-FFF2-40B4-BE49-F238E27FC236}">
                <a16:creationId xmlns:a16="http://schemas.microsoft.com/office/drawing/2014/main" id="{DAEAB031-ACDA-104F-B795-D8A5ED60981F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5">
            <a:extLst>
              <a:ext uri="{FF2B5EF4-FFF2-40B4-BE49-F238E27FC236}">
                <a16:creationId xmlns:a16="http://schemas.microsoft.com/office/drawing/2014/main" id="{417BC704-4391-354F-8852-B05F95E1D692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6">
            <a:extLst>
              <a:ext uri="{FF2B5EF4-FFF2-40B4-BE49-F238E27FC236}">
                <a16:creationId xmlns:a16="http://schemas.microsoft.com/office/drawing/2014/main" id="{7C27B61E-E4D7-7F45-B427-4B74F7131984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7" name="7">
            <a:extLst>
              <a:ext uri="{FF2B5EF4-FFF2-40B4-BE49-F238E27FC236}">
                <a16:creationId xmlns:a16="http://schemas.microsoft.com/office/drawing/2014/main" id="{81C58888-3636-5F41-85A0-69C84C5884D3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" name="8">
            <a:extLst>
              <a:ext uri="{FF2B5EF4-FFF2-40B4-BE49-F238E27FC236}">
                <a16:creationId xmlns:a16="http://schemas.microsoft.com/office/drawing/2014/main" id="{72AD7952-8432-D745-9A67-F46072CE9633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" name="9">
            <a:extLst>
              <a:ext uri="{FF2B5EF4-FFF2-40B4-BE49-F238E27FC236}">
                <a16:creationId xmlns:a16="http://schemas.microsoft.com/office/drawing/2014/main" id="{EFDA1D9D-9E61-9C41-AFEE-9E932BF0D526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0 0">
            <a:extLst>
              <a:ext uri="{FF2B5EF4-FFF2-40B4-BE49-F238E27FC236}">
                <a16:creationId xmlns:a16="http://schemas.microsoft.com/office/drawing/2014/main" id="{CFBF2275-5869-2445-B767-9F090A2AB2A6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1" name="1">
            <a:extLst>
              <a:ext uri="{FF2B5EF4-FFF2-40B4-BE49-F238E27FC236}">
                <a16:creationId xmlns:a16="http://schemas.microsoft.com/office/drawing/2014/main" id="{3748795E-492B-C240-AFD9-806E98E728FE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2" name="2">
            <a:extLst>
              <a:ext uri="{FF2B5EF4-FFF2-40B4-BE49-F238E27FC236}">
                <a16:creationId xmlns:a16="http://schemas.microsoft.com/office/drawing/2014/main" id="{15A8D178-8808-554D-B9F7-91EDA1E36336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3">
            <a:extLst>
              <a:ext uri="{FF2B5EF4-FFF2-40B4-BE49-F238E27FC236}">
                <a16:creationId xmlns:a16="http://schemas.microsoft.com/office/drawing/2014/main" id="{F013C01E-55BA-5C44-B451-9E686593700C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" name="4">
            <a:extLst>
              <a:ext uri="{FF2B5EF4-FFF2-40B4-BE49-F238E27FC236}">
                <a16:creationId xmlns:a16="http://schemas.microsoft.com/office/drawing/2014/main" id="{4605D2AE-A352-6447-8830-5B20F2FE2341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5" name="5">
            <a:extLst>
              <a:ext uri="{FF2B5EF4-FFF2-40B4-BE49-F238E27FC236}">
                <a16:creationId xmlns:a16="http://schemas.microsoft.com/office/drawing/2014/main" id="{1296B723-EB71-914E-B5A4-5D9FB42EF759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6" name="6">
            <a:extLst>
              <a:ext uri="{FF2B5EF4-FFF2-40B4-BE49-F238E27FC236}">
                <a16:creationId xmlns:a16="http://schemas.microsoft.com/office/drawing/2014/main" id="{312A97F9-8A6E-2C4C-8809-449530D4BEA3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7">
            <a:extLst>
              <a:ext uri="{FF2B5EF4-FFF2-40B4-BE49-F238E27FC236}">
                <a16:creationId xmlns:a16="http://schemas.microsoft.com/office/drawing/2014/main" id="{2F5AE54B-F5B2-964F-A1D0-6CE36CC32EC0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8">
            <a:extLst>
              <a:ext uri="{FF2B5EF4-FFF2-40B4-BE49-F238E27FC236}">
                <a16:creationId xmlns:a16="http://schemas.microsoft.com/office/drawing/2014/main" id="{77C3F056-0EAF-DA47-8F51-48026D92D8B1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" name="9">
            <a:extLst>
              <a:ext uri="{FF2B5EF4-FFF2-40B4-BE49-F238E27FC236}">
                <a16:creationId xmlns:a16="http://schemas.microsoft.com/office/drawing/2014/main" id="{BF76719F-A903-C34A-BC2C-5BB9A9E9E68A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0 0">
            <a:extLst>
              <a:ext uri="{FF2B5EF4-FFF2-40B4-BE49-F238E27FC236}">
                <a16:creationId xmlns:a16="http://schemas.microsoft.com/office/drawing/2014/main" id="{9C3A8558-3A25-BF4C-B93C-8043C599ACA2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1" name="1">
            <a:extLst>
              <a:ext uri="{FF2B5EF4-FFF2-40B4-BE49-F238E27FC236}">
                <a16:creationId xmlns:a16="http://schemas.microsoft.com/office/drawing/2014/main" id="{854B5C9A-8485-8747-97CF-EBFE49187C7F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2" name="2">
            <a:extLst>
              <a:ext uri="{FF2B5EF4-FFF2-40B4-BE49-F238E27FC236}">
                <a16:creationId xmlns:a16="http://schemas.microsoft.com/office/drawing/2014/main" id="{16764F3A-4E8A-FA4D-A3CF-4797FD67554D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3">
            <a:extLst>
              <a:ext uri="{FF2B5EF4-FFF2-40B4-BE49-F238E27FC236}">
                <a16:creationId xmlns:a16="http://schemas.microsoft.com/office/drawing/2014/main" id="{49177CE0-AA8B-E847-A593-0DBF52D62F2B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4" name="4">
            <a:extLst>
              <a:ext uri="{FF2B5EF4-FFF2-40B4-BE49-F238E27FC236}">
                <a16:creationId xmlns:a16="http://schemas.microsoft.com/office/drawing/2014/main" id="{1502E9CF-D632-D74E-9F44-70A101DA7B23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5" name="5">
            <a:extLst>
              <a:ext uri="{FF2B5EF4-FFF2-40B4-BE49-F238E27FC236}">
                <a16:creationId xmlns:a16="http://schemas.microsoft.com/office/drawing/2014/main" id="{5CAE7DB7-7F1C-5E4E-8B07-70D51DB98C67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6" name="6">
            <a:extLst>
              <a:ext uri="{FF2B5EF4-FFF2-40B4-BE49-F238E27FC236}">
                <a16:creationId xmlns:a16="http://schemas.microsoft.com/office/drawing/2014/main" id="{443620EE-CD2A-5141-8D57-E45FF51904F8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7">
            <a:extLst>
              <a:ext uri="{FF2B5EF4-FFF2-40B4-BE49-F238E27FC236}">
                <a16:creationId xmlns:a16="http://schemas.microsoft.com/office/drawing/2014/main" id="{633C88E7-F8B4-2D42-887F-C727B320C4BD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" name="8">
            <a:extLst>
              <a:ext uri="{FF2B5EF4-FFF2-40B4-BE49-F238E27FC236}">
                <a16:creationId xmlns:a16="http://schemas.microsoft.com/office/drawing/2014/main" id="{BEBC58A4-043B-2E4D-895B-84638DF87559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" name="9">
            <a:extLst>
              <a:ext uri="{FF2B5EF4-FFF2-40B4-BE49-F238E27FC236}">
                <a16:creationId xmlns:a16="http://schemas.microsoft.com/office/drawing/2014/main" id="{ECD2E78B-9F49-FE4D-9809-16325FF319C1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13F75809-920F-D545-8B58-B2E18D3AEE54}"/>
              </a:ext>
            </a:extLst>
          </p:cNvPr>
          <p:cNvSpPr/>
          <p:nvPr/>
        </p:nvSpPr>
        <p:spPr>
          <a:xfrm>
            <a:off x="144375" y="122213"/>
            <a:ext cx="1633997" cy="1116985"/>
          </a:xfrm>
          <a:prstGeom prst="rect">
            <a:avLst/>
          </a:prstGeom>
          <a:solidFill>
            <a:srgbClr val="5CE5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2" name="blue sword">
            <a:hlinkClick r:id="" action="ppaction://noaction">
              <a:snd r:embed="rId9" name="explode.wav"/>
            </a:hlinkClick>
            <a:extLst>
              <a:ext uri="{FF2B5EF4-FFF2-40B4-BE49-F238E27FC236}">
                <a16:creationId xmlns:a16="http://schemas.microsoft.com/office/drawing/2014/main" id="{CD9A40F3-9436-D148-840D-D4A05CA33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794143" y="697348"/>
            <a:ext cx="486949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3" name="Team 1">
            <a:extLst>
              <a:ext uri="{FF2B5EF4-FFF2-40B4-BE49-F238E27FC236}">
                <a16:creationId xmlns:a16="http://schemas.microsoft.com/office/drawing/2014/main" id="{985A0CB7-9907-EC49-843A-DA49601B56A4}"/>
              </a:ext>
            </a:extLst>
          </p:cNvPr>
          <p:cNvSpPr txBox="1"/>
          <p:nvPr/>
        </p:nvSpPr>
        <p:spPr>
          <a:xfrm>
            <a:off x="470694" y="1275664"/>
            <a:ext cx="1107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Team 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5" name="0 0">
            <a:extLst>
              <a:ext uri="{FF2B5EF4-FFF2-40B4-BE49-F238E27FC236}">
                <a16:creationId xmlns:a16="http://schemas.microsoft.com/office/drawing/2014/main" id="{1E0A3471-40CD-D448-AAA3-1BF9A4668B9A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6" name="1">
            <a:extLst>
              <a:ext uri="{FF2B5EF4-FFF2-40B4-BE49-F238E27FC236}">
                <a16:creationId xmlns:a16="http://schemas.microsoft.com/office/drawing/2014/main" id="{6B5D7830-1609-304D-A3E5-5C83183C2EFA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7" name="2">
            <a:extLst>
              <a:ext uri="{FF2B5EF4-FFF2-40B4-BE49-F238E27FC236}">
                <a16:creationId xmlns:a16="http://schemas.microsoft.com/office/drawing/2014/main" id="{2942D23D-4D52-294C-BBBA-7AD097EB6BDF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8" name="3">
            <a:extLst>
              <a:ext uri="{FF2B5EF4-FFF2-40B4-BE49-F238E27FC236}">
                <a16:creationId xmlns:a16="http://schemas.microsoft.com/office/drawing/2014/main" id="{8E6789B3-EA8A-F648-9579-DC26A0C4DA00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" name="4">
            <a:extLst>
              <a:ext uri="{FF2B5EF4-FFF2-40B4-BE49-F238E27FC236}">
                <a16:creationId xmlns:a16="http://schemas.microsoft.com/office/drawing/2014/main" id="{234D50EE-9DB1-FA42-9F6C-F7AF0771C7F7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0" name="5">
            <a:extLst>
              <a:ext uri="{FF2B5EF4-FFF2-40B4-BE49-F238E27FC236}">
                <a16:creationId xmlns:a16="http://schemas.microsoft.com/office/drawing/2014/main" id="{8BAB5B5F-9D9F-8942-9DC8-467A3380AB01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1" name="6">
            <a:extLst>
              <a:ext uri="{FF2B5EF4-FFF2-40B4-BE49-F238E27FC236}">
                <a16:creationId xmlns:a16="http://schemas.microsoft.com/office/drawing/2014/main" id="{11AA52CE-9D76-4E46-B59D-82EC168CF0EF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" name="7">
            <a:extLst>
              <a:ext uri="{FF2B5EF4-FFF2-40B4-BE49-F238E27FC236}">
                <a16:creationId xmlns:a16="http://schemas.microsoft.com/office/drawing/2014/main" id="{A9A417FF-107D-6845-8466-1DC44F2B8444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3" name="8">
            <a:extLst>
              <a:ext uri="{FF2B5EF4-FFF2-40B4-BE49-F238E27FC236}">
                <a16:creationId xmlns:a16="http://schemas.microsoft.com/office/drawing/2014/main" id="{3DDAAA16-FEBD-2F4C-A80D-A188A80CB0A2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4" name="9">
            <a:extLst>
              <a:ext uri="{FF2B5EF4-FFF2-40B4-BE49-F238E27FC236}">
                <a16:creationId xmlns:a16="http://schemas.microsoft.com/office/drawing/2014/main" id="{5F6CC1F1-D744-9345-923B-DA464B538D59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5" name="0 0">
            <a:extLst>
              <a:ext uri="{FF2B5EF4-FFF2-40B4-BE49-F238E27FC236}">
                <a16:creationId xmlns:a16="http://schemas.microsoft.com/office/drawing/2014/main" id="{4EEC4543-FA31-064E-AA83-F031B06B30CE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6" name="1">
            <a:extLst>
              <a:ext uri="{FF2B5EF4-FFF2-40B4-BE49-F238E27FC236}">
                <a16:creationId xmlns:a16="http://schemas.microsoft.com/office/drawing/2014/main" id="{03FF0312-A8D2-5645-93CE-C197A0CA5068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2">
            <a:extLst>
              <a:ext uri="{FF2B5EF4-FFF2-40B4-BE49-F238E27FC236}">
                <a16:creationId xmlns:a16="http://schemas.microsoft.com/office/drawing/2014/main" id="{9C60D313-EE40-9E47-9A56-3E01FD330A55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8" name="3">
            <a:extLst>
              <a:ext uri="{FF2B5EF4-FFF2-40B4-BE49-F238E27FC236}">
                <a16:creationId xmlns:a16="http://schemas.microsoft.com/office/drawing/2014/main" id="{07B867C1-8A0D-1E4A-96C9-1F11128CA062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" name="4">
            <a:extLst>
              <a:ext uri="{FF2B5EF4-FFF2-40B4-BE49-F238E27FC236}">
                <a16:creationId xmlns:a16="http://schemas.microsoft.com/office/drawing/2014/main" id="{D4D42CD2-2F48-EC4D-B754-6393C04BFC11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0" name="5">
            <a:extLst>
              <a:ext uri="{FF2B5EF4-FFF2-40B4-BE49-F238E27FC236}">
                <a16:creationId xmlns:a16="http://schemas.microsoft.com/office/drawing/2014/main" id="{F67F98F0-BE40-C848-81F7-A1B5515E81A1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1" name="6">
            <a:extLst>
              <a:ext uri="{FF2B5EF4-FFF2-40B4-BE49-F238E27FC236}">
                <a16:creationId xmlns:a16="http://schemas.microsoft.com/office/drawing/2014/main" id="{CF8209DC-5E12-9648-BD22-2D5A4A4810D5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2" name="7">
            <a:extLst>
              <a:ext uri="{FF2B5EF4-FFF2-40B4-BE49-F238E27FC236}">
                <a16:creationId xmlns:a16="http://schemas.microsoft.com/office/drawing/2014/main" id="{11AB1995-626E-8645-9979-5F3810A6B155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3" name="8">
            <a:extLst>
              <a:ext uri="{FF2B5EF4-FFF2-40B4-BE49-F238E27FC236}">
                <a16:creationId xmlns:a16="http://schemas.microsoft.com/office/drawing/2014/main" id="{F5F0211D-C2B0-584A-9428-A73ECF337241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4" name="9">
            <a:extLst>
              <a:ext uri="{FF2B5EF4-FFF2-40B4-BE49-F238E27FC236}">
                <a16:creationId xmlns:a16="http://schemas.microsoft.com/office/drawing/2014/main" id="{017D4D99-43F2-A842-9813-6CF4502B26C5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5" name="0 0">
            <a:extLst>
              <a:ext uri="{FF2B5EF4-FFF2-40B4-BE49-F238E27FC236}">
                <a16:creationId xmlns:a16="http://schemas.microsoft.com/office/drawing/2014/main" id="{8F3085F4-5571-E649-86CB-77FE1654E6CD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1">
            <a:extLst>
              <a:ext uri="{FF2B5EF4-FFF2-40B4-BE49-F238E27FC236}">
                <a16:creationId xmlns:a16="http://schemas.microsoft.com/office/drawing/2014/main" id="{DED045F6-3493-CB4E-90C3-AC403150E004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7" name="2">
            <a:extLst>
              <a:ext uri="{FF2B5EF4-FFF2-40B4-BE49-F238E27FC236}">
                <a16:creationId xmlns:a16="http://schemas.microsoft.com/office/drawing/2014/main" id="{BFB68CD1-06C4-1940-AD6A-D5C681E51288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8" name="3">
            <a:extLst>
              <a:ext uri="{FF2B5EF4-FFF2-40B4-BE49-F238E27FC236}">
                <a16:creationId xmlns:a16="http://schemas.microsoft.com/office/drawing/2014/main" id="{778C4514-3F3E-454D-9988-6A7317E8A943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4">
            <a:extLst>
              <a:ext uri="{FF2B5EF4-FFF2-40B4-BE49-F238E27FC236}">
                <a16:creationId xmlns:a16="http://schemas.microsoft.com/office/drawing/2014/main" id="{3E96E403-6ED1-4440-97D7-F9553B9AA575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" name="5">
            <a:extLst>
              <a:ext uri="{FF2B5EF4-FFF2-40B4-BE49-F238E27FC236}">
                <a16:creationId xmlns:a16="http://schemas.microsoft.com/office/drawing/2014/main" id="{328BF78E-64D2-3D4D-A93D-9F67B1C1A341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6">
            <a:extLst>
              <a:ext uri="{FF2B5EF4-FFF2-40B4-BE49-F238E27FC236}">
                <a16:creationId xmlns:a16="http://schemas.microsoft.com/office/drawing/2014/main" id="{6D029D4F-E967-F14E-A9EC-7C1028438960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2" name="7">
            <a:extLst>
              <a:ext uri="{FF2B5EF4-FFF2-40B4-BE49-F238E27FC236}">
                <a16:creationId xmlns:a16="http://schemas.microsoft.com/office/drawing/2014/main" id="{976F4BA0-D50B-4241-A6FC-7A8153A99FC5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3" name="8">
            <a:extLst>
              <a:ext uri="{FF2B5EF4-FFF2-40B4-BE49-F238E27FC236}">
                <a16:creationId xmlns:a16="http://schemas.microsoft.com/office/drawing/2014/main" id="{40A1E908-1987-8143-B4EC-D2F243F30330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4" name="9">
            <a:extLst>
              <a:ext uri="{FF2B5EF4-FFF2-40B4-BE49-F238E27FC236}">
                <a16:creationId xmlns:a16="http://schemas.microsoft.com/office/drawing/2014/main" id="{C667E7AD-912E-524F-AA94-2EA7F91FDDE7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" name="0 0">
            <a:extLst>
              <a:ext uri="{FF2B5EF4-FFF2-40B4-BE49-F238E27FC236}">
                <a16:creationId xmlns:a16="http://schemas.microsoft.com/office/drawing/2014/main" id="{32C17248-CAD4-C343-AE47-A12A88A9705B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1">
            <a:extLst>
              <a:ext uri="{FF2B5EF4-FFF2-40B4-BE49-F238E27FC236}">
                <a16:creationId xmlns:a16="http://schemas.microsoft.com/office/drawing/2014/main" id="{4AAD06F7-ED53-5841-8B8A-C964148EAE39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" name="2">
            <a:extLst>
              <a:ext uri="{FF2B5EF4-FFF2-40B4-BE49-F238E27FC236}">
                <a16:creationId xmlns:a16="http://schemas.microsoft.com/office/drawing/2014/main" id="{9E4C42CC-2E84-5544-95C2-0532C1DA9CC6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8" name="3">
            <a:extLst>
              <a:ext uri="{FF2B5EF4-FFF2-40B4-BE49-F238E27FC236}">
                <a16:creationId xmlns:a16="http://schemas.microsoft.com/office/drawing/2014/main" id="{FF14BF67-6BF4-544B-A220-915D6409E17B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" name="4">
            <a:extLst>
              <a:ext uri="{FF2B5EF4-FFF2-40B4-BE49-F238E27FC236}">
                <a16:creationId xmlns:a16="http://schemas.microsoft.com/office/drawing/2014/main" id="{BB065F24-328B-5A41-975C-0922B18B8069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" name="5">
            <a:extLst>
              <a:ext uri="{FF2B5EF4-FFF2-40B4-BE49-F238E27FC236}">
                <a16:creationId xmlns:a16="http://schemas.microsoft.com/office/drawing/2014/main" id="{0C49AA4D-4772-9244-AB56-B0301AEBC9FD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1" name="6">
            <a:extLst>
              <a:ext uri="{FF2B5EF4-FFF2-40B4-BE49-F238E27FC236}">
                <a16:creationId xmlns:a16="http://schemas.microsoft.com/office/drawing/2014/main" id="{E5918400-7068-E543-AACB-1B9F456E1AFD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2" name="7">
            <a:extLst>
              <a:ext uri="{FF2B5EF4-FFF2-40B4-BE49-F238E27FC236}">
                <a16:creationId xmlns:a16="http://schemas.microsoft.com/office/drawing/2014/main" id="{D558A33A-FABB-FB4F-8C36-99A2B61F333D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3" name="8">
            <a:extLst>
              <a:ext uri="{FF2B5EF4-FFF2-40B4-BE49-F238E27FC236}">
                <a16:creationId xmlns:a16="http://schemas.microsoft.com/office/drawing/2014/main" id="{100EC375-812A-9B40-A1BA-A5A3827D46D8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4" name="9">
            <a:extLst>
              <a:ext uri="{FF2B5EF4-FFF2-40B4-BE49-F238E27FC236}">
                <a16:creationId xmlns:a16="http://schemas.microsoft.com/office/drawing/2014/main" id="{EA55D3A2-ACC2-1749-9E94-7EA5F528F46F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4DFEEDB8-60B3-B849-82EB-9FC5E1E50BA0}"/>
              </a:ext>
            </a:extLst>
          </p:cNvPr>
          <p:cNvSpPr/>
          <p:nvPr/>
        </p:nvSpPr>
        <p:spPr>
          <a:xfrm>
            <a:off x="10400917" y="5607896"/>
            <a:ext cx="1637269" cy="11169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6" name="blue sword">
            <a:hlinkClick r:id="" action="ppaction://noaction">
              <a:snd r:embed="rId9" name="explode.wav"/>
            </a:hlinkClick>
            <a:extLst>
              <a:ext uri="{FF2B5EF4-FFF2-40B4-BE49-F238E27FC236}">
                <a16:creationId xmlns:a16="http://schemas.microsoft.com/office/drawing/2014/main" id="{12AA6DA3-2CB9-9C43-B04B-4BD2A7369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11058116" y="6183031"/>
            <a:ext cx="486949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0 0">
            <a:extLst>
              <a:ext uri="{FF2B5EF4-FFF2-40B4-BE49-F238E27FC236}">
                <a16:creationId xmlns:a16="http://schemas.microsoft.com/office/drawing/2014/main" id="{0D322DCC-C817-574E-8069-91FCDC27572F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1">
            <a:extLst>
              <a:ext uri="{FF2B5EF4-FFF2-40B4-BE49-F238E27FC236}">
                <a16:creationId xmlns:a16="http://schemas.microsoft.com/office/drawing/2014/main" id="{10817A22-8A25-B349-9AB8-1046446E4943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2">
            <a:extLst>
              <a:ext uri="{FF2B5EF4-FFF2-40B4-BE49-F238E27FC236}">
                <a16:creationId xmlns:a16="http://schemas.microsoft.com/office/drawing/2014/main" id="{73B5C123-ED0E-8B4C-870B-D162377FC79A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3">
            <a:extLst>
              <a:ext uri="{FF2B5EF4-FFF2-40B4-BE49-F238E27FC236}">
                <a16:creationId xmlns:a16="http://schemas.microsoft.com/office/drawing/2014/main" id="{D8AA837D-A53C-8242-B707-3EB612CE0C9B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4">
            <a:extLst>
              <a:ext uri="{FF2B5EF4-FFF2-40B4-BE49-F238E27FC236}">
                <a16:creationId xmlns:a16="http://schemas.microsoft.com/office/drawing/2014/main" id="{66051090-E13B-2C42-9D1B-75F0E3556E9F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5">
            <a:extLst>
              <a:ext uri="{FF2B5EF4-FFF2-40B4-BE49-F238E27FC236}">
                <a16:creationId xmlns:a16="http://schemas.microsoft.com/office/drawing/2014/main" id="{F21ED682-20F7-D84E-A82E-B24D11AA9FC1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6">
            <a:extLst>
              <a:ext uri="{FF2B5EF4-FFF2-40B4-BE49-F238E27FC236}">
                <a16:creationId xmlns:a16="http://schemas.microsoft.com/office/drawing/2014/main" id="{B9586822-B564-B040-BC84-9AA67FD10A62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7">
            <a:extLst>
              <a:ext uri="{FF2B5EF4-FFF2-40B4-BE49-F238E27FC236}">
                <a16:creationId xmlns:a16="http://schemas.microsoft.com/office/drawing/2014/main" id="{D7B39D1E-C387-AB40-965F-BF80597134AA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8">
            <a:extLst>
              <a:ext uri="{FF2B5EF4-FFF2-40B4-BE49-F238E27FC236}">
                <a16:creationId xmlns:a16="http://schemas.microsoft.com/office/drawing/2014/main" id="{EBF2058A-6CFD-BA40-8E07-AC9B84FEF6CB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9">
            <a:extLst>
              <a:ext uri="{FF2B5EF4-FFF2-40B4-BE49-F238E27FC236}">
                <a16:creationId xmlns:a16="http://schemas.microsoft.com/office/drawing/2014/main" id="{BCBFC900-0691-2E4C-A06A-DD5654E84B12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0 0">
            <a:extLst>
              <a:ext uri="{FF2B5EF4-FFF2-40B4-BE49-F238E27FC236}">
                <a16:creationId xmlns:a16="http://schemas.microsoft.com/office/drawing/2014/main" id="{A72E53B1-D6D8-0347-AC6E-42FD92FB7506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1">
            <a:extLst>
              <a:ext uri="{FF2B5EF4-FFF2-40B4-BE49-F238E27FC236}">
                <a16:creationId xmlns:a16="http://schemas.microsoft.com/office/drawing/2014/main" id="{921678FC-9E4A-3341-B713-CD045C19F4EF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2">
            <a:extLst>
              <a:ext uri="{FF2B5EF4-FFF2-40B4-BE49-F238E27FC236}">
                <a16:creationId xmlns:a16="http://schemas.microsoft.com/office/drawing/2014/main" id="{1AF79F08-9D70-DB41-B927-7B9D966CBFFE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3">
            <a:extLst>
              <a:ext uri="{FF2B5EF4-FFF2-40B4-BE49-F238E27FC236}">
                <a16:creationId xmlns:a16="http://schemas.microsoft.com/office/drawing/2014/main" id="{0DA8895C-6F1C-3340-AA8F-AEA64AA1AF8F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4">
            <a:extLst>
              <a:ext uri="{FF2B5EF4-FFF2-40B4-BE49-F238E27FC236}">
                <a16:creationId xmlns:a16="http://schemas.microsoft.com/office/drawing/2014/main" id="{D3827364-06A6-AA4E-A0DC-633A9C43C029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5">
            <a:extLst>
              <a:ext uri="{FF2B5EF4-FFF2-40B4-BE49-F238E27FC236}">
                <a16:creationId xmlns:a16="http://schemas.microsoft.com/office/drawing/2014/main" id="{3B23D05B-83A5-9942-9612-536356C79D9A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6">
            <a:extLst>
              <a:ext uri="{FF2B5EF4-FFF2-40B4-BE49-F238E27FC236}">
                <a16:creationId xmlns:a16="http://schemas.microsoft.com/office/drawing/2014/main" id="{EBE5D64E-27A5-2E45-BF26-E101F9AE1186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7">
            <a:extLst>
              <a:ext uri="{FF2B5EF4-FFF2-40B4-BE49-F238E27FC236}">
                <a16:creationId xmlns:a16="http://schemas.microsoft.com/office/drawing/2014/main" id="{CD5D22A3-318A-BA4B-A0B1-AC8DBD1F5501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8">
            <a:extLst>
              <a:ext uri="{FF2B5EF4-FFF2-40B4-BE49-F238E27FC236}">
                <a16:creationId xmlns:a16="http://schemas.microsoft.com/office/drawing/2014/main" id="{9E6EA85F-8FC0-5041-8D9C-6A3794A3CB7F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9">
            <a:extLst>
              <a:ext uri="{FF2B5EF4-FFF2-40B4-BE49-F238E27FC236}">
                <a16:creationId xmlns:a16="http://schemas.microsoft.com/office/drawing/2014/main" id="{533F285A-9D4F-8A47-BAAD-B16DED17FC45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0 0">
            <a:extLst>
              <a:ext uri="{FF2B5EF4-FFF2-40B4-BE49-F238E27FC236}">
                <a16:creationId xmlns:a16="http://schemas.microsoft.com/office/drawing/2014/main" id="{3DD5D16C-F9E0-C944-BDEB-17FC3E5FE767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1">
            <a:extLst>
              <a:ext uri="{FF2B5EF4-FFF2-40B4-BE49-F238E27FC236}">
                <a16:creationId xmlns:a16="http://schemas.microsoft.com/office/drawing/2014/main" id="{B882E152-033E-6E4F-8A5E-13D855699494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2">
            <a:extLst>
              <a:ext uri="{FF2B5EF4-FFF2-40B4-BE49-F238E27FC236}">
                <a16:creationId xmlns:a16="http://schemas.microsoft.com/office/drawing/2014/main" id="{917130C8-5D55-E74B-B34F-52EE61966BFF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3">
            <a:extLst>
              <a:ext uri="{FF2B5EF4-FFF2-40B4-BE49-F238E27FC236}">
                <a16:creationId xmlns:a16="http://schemas.microsoft.com/office/drawing/2014/main" id="{38023B0D-D479-9746-981C-839E12D1577A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4" name="4">
            <a:extLst>
              <a:ext uri="{FF2B5EF4-FFF2-40B4-BE49-F238E27FC236}">
                <a16:creationId xmlns:a16="http://schemas.microsoft.com/office/drawing/2014/main" id="{D8853140-83E5-9944-92F2-5B43DF4ACFFC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5">
            <a:extLst>
              <a:ext uri="{FF2B5EF4-FFF2-40B4-BE49-F238E27FC236}">
                <a16:creationId xmlns:a16="http://schemas.microsoft.com/office/drawing/2014/main" id="{85FBAC7A-F4EC-CE4A-9EA6-EA5C72932620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6">
            <a:extLst>
              <a:ext uri="{FF2B5EF4-FFF2-40B4-BE49-F238E27FC236}">
                <a16:creationId xmlns:a16="http://schemas.microsoft.com/office/drawing/2014/main" id="{0532C189-9877-FE4A-AEF5-956CA33CB65E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7">
            <a:extLst>
              <a:ext uri="{FF2B5EF4-FFF2-40B4-BE49-F238E27FC236}">
                <a16:creationId xmlns:a16="http://schemas.microsoft.com/office/drawing/2014/main" id="{642B8EC6-3553-D34C-91BB-04467AFFC186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8">
            <a:extLst>
              <a:ext uri="{FF2B5EF4-FFF2-40B4-BE49-F238E27FC236}">
                <a16:creationId xmlns:a16="http://schemas.microsoft.com/office/drawing/2014/main" id="{D23F4B95-6E24-9F43-B6A4-4F02B50EEE1F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9">
            <a:extLst>
              <a:ext uri="{FF2B5EF4-FFF2-40B4-BE49-F238E27FC236}">
                <a16:creationId xmlns:a16="http://schemas.microsoft.com/office/drawing/2014/main" id="{0721A799-BAFB-864F-B51E-8619468D120A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0 0">
            <a:extLst>
              <a:ext uri="{FF2B5EF4-FFF2-40B4-BE49-F238E27FC236}">
                <a16:creationId xmlns:a16="http://schemas.microsoft.com/office/drawing/2014/main" id="{7A102B3C-3685-8F42-8A08-D3C1BBC7112E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1">
            <a:extLst>
              <a:ext uri="{FF2B5EF4-FFF2-40B4-BE49-F238E27FC236}">
                <a16:creationId xmlns:a16="http://schemas.microsoft.com/office/drawing/2014/main" id="{C09932CA-3278-D346-8096-59A4E5A1B6DD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2">
            <a:extLst>
              <a:ext uri="{FF2B5EF4-FFF2-40B4-BE49-F238E27FC236}">
                <a16:creationId xmlns:a16="http://schemas.microsoft.com/office/drawing/2014/main" id="{D59559C8-6030-3349-8128-713B6A456CD7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4" name="3">
            <a:extLst>
              <a:ext uri="{FF2B5EF4-FFF2-40B4-BE49-F238E27FC236}">
                <a16:creationId xmlns:a16="http://schemas.microsoft.com/office/drawing/2014/main" id="{7FC3F07D-6402-C74A-9A3C-6812E3BBE82A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4">
            <a:extLst>
              <a:ext uri="{FF2B5EF4-FFF2-40B4-BE49-F238E27FC236}">
                <a16:creationId xmlns:a16="http://schemas.microsoft.com/office/drawing/2014/main" id="{67DB9E87-220F-DF4A-A6B5-AAD50F088E03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5">
            <a:extLst>
              <a:ext uri="{FF2B5EF4-FFF2-40B4-BE49-F238E27FC236}">
                <a16:creationId xmlns:a16="http://schemas.microsoft.com/office/drawing/2014/main" id="{B99444E7-B80E-DC49-ACAC-6D3686CDB103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6">
            <a:extLst>
              <a:ext uri="{FF2B5EF4-FFF2-40B4-BE49-F238E27FC236}">
                <a16:creationId xmlns:a16="http://schemas.microsoft.com/office/drawing/2014/main" id="{8A21F21E-B5EF-074C-A6CE-2F8B3E9E34B2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7">
            <a:extLst>
              <a:ext uri="{FF2B5EF4-FFF2-40B4-BE49-F238E27FC236}">
                <a16:creationId xmlns:a16="http://schemas.microsoft.com/office/drawing/2014/main" id="{2BA3F5B1-25BA-0841-A185-715040817B62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8">
            <a:extLst>
              <a:ext uri="{FF2B5EF4-FFF2-40B4-BE49-F238E27FC236}">
                <a16:creationId xmlns:a16="http://schemas.microsoft.com/office/drawing/2014/main" id="{5AE5F2DA-F527-8741-BCCF-5A7686620EDA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9">
            <a:extLst>
              <a:ext uri="{FF2B5EF4-FFF2-40B4-BE49-F238E27FC236}">
                <a16:creationId xmlns:a16="http://schemas.microsoft.com/office/drawing/2014/main" id="{72434825-2C6A-D746-B95A-6B06D371B6EA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11525B3B-D351-5D44-BE21-DB0AFC232F1C}"/>
              </a:ext>
            </a:extLst>
          </p:cNvPr>
          <p:cNvSpPr/>
          <p:nvPr/>
        </p:nvSpPr>
        <p:spPr>
          <a:xfrm>
            <a:off x="144375" y="5607896"/>
            <a:ext cx="1633997" cy="111698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3" name="blue sword">
            <a:hlinkClick r:id="" action="ppaction://noaction">
              <a:snd r:embed="rId9" name="explode.wav"/>
            </a:hlinkClick>
            <a:extLst>
              <a:ext uri="{FF2B5EF4-FFF2-40B4-BE49-F238E27FC236}">
                <a16:creationId xmlns:a16="http://schemas.microsoft.com/office/drawing/2014/main" id="{6CFB664B-C857-E244-9226-E31774AB3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794143" y="6183031"/>
            <a:ext cx="486949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" name="0 0">
            <a:extLst>
              <a:ext uri="{FF2B5EF4-FFF2-40B4-BE49-F238E27FC236}">
                <a16:creationId xmlns:a16="http://schemas.microsoft.com/office/drawing/2014/main" id="{2A7CF6C8-BAC8-BF45-86AE-498C09DD282E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1">
            <a:extLst>
              <a:ext uri="{FF2B5EF4-FFF2-40B4-BE49-F238E27FC236}">
                <a16:creationId xmlns:a16="http://schemas.microsoft.com/office/drawing/2014/main" id="{3CC0378F-DD0A-5248-92A2-FF8E4371559E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2">
            <a:extLst>
              <a:ext uri="{FF2B5EF4-FFF2-40B4-BE49-F238E27FC236}">
                <a16:creationId xmlns:a16="http://schemas.microsoft.com/office/drawing/2014/main" id="{4C39DD38-9678-064E-B4DC-7065638C702C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3">
            <a:extLst>
              <a:ext uri="{FF2B5EF4-FFF2-40B4-BE49-F238E27FC236}">
                <a16:creationId xmlns:a16="http://schemas.microsoft.com/office/drawing/2014/main" id="{4940E66F-6146-C74F-8EE3-AC3E9D316F29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4">
            <a:extLst>
              <a:ext uri="{FF2B5EF4-FFF2-40B4-BE49-F238E27FC236}">
                <a16:creationId xmlns:a16="http://schemas.microsoft.com/office/drawing/2014/main" id="{B252F10F-CB7D-244D-9C60-BF13EF514A19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5">
            <a:extLst>
              <a:ext uri="{FF2B5EF4-FFF2-40B4-BE49-F238E27FC236}">
                <a16:creationId xmlns:a16="http://schemas.microsoft.com/office/drawing/2014/main" id="{D3E7D1B3-56C7-B341-A38E-0EBDBE2090CE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6">
            <a:extLst>
              <a:ext uri="{FF2B5EF4-FFF2-40B4-BE49-F238E27FC236}">
                <a16:creationId xmlns:a16="http://schemas.microsoft.com/office/drawing/2014/main" id="{466FA5D4-97B9-2D44-B761-A042A19CE53F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7">
            <a:extLst>
              <a:ext uri="{FF2B5EF4-FFF2-40B4-BE49-F238E27FC236}">
                <a16:creationId xmlns:a16="http://schemas.microsoft.com/office/drawing/2014/main" id="{DBEC4FA1-EF4D-0943-8767-7C39AD524B58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8">
            <a:extLst>
              <a:ext uri="{FF2B5EF4-FFF2-40B4-BE49-F238E27FC236}">
                <a16:creationId xmlns:a16="http://schemas.microsoft.com/office/drawing/2014/main" id="{728A751C-9714-7D4C-A12C-AABB7B8C7262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9">
            <a:extLst>
              <a:ext uri="{FF2B5EF4-FFF2-40B4-BE49-F238E27FC236}">
                <a16:creationId xmlns:a16="http://schemas.microsoft.com/office/drawing/2014/main" id="{69F36E22-1732-9341-8D98-DCA905F88C5B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0 0">
            <a:extLst>
              <a:ext uri="{FF2B5EF4-FFF2-40B4-BE49-F238E27FC236}">
                <a16:creationId xmlns:a16="http://schemas.microsoft.com/office/drawing/2014/main" id="{CC0C48BA-C334-D245-8752-A468622BA759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5" name="1">
            <a:extLst>
              <a:ext uri="{FF2B5EF4-FFF2-40B4-BE49-F238E27FC236}">
                <a16:creationId xmlns:a16="http://schemas.microsoft.com/office/drawing/2014/main" id="{04B06EC6-676E-694C-BDF6-6B043EA37375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6" name="2">
            <a:extLst>
              <a:ext uri="{FF2B5EF4-FFF2-40B4-BE49-F238E27FC236}">
                <a16:creationId xmlns:a16="http://schemas.microsoft.com/office/drawing/2014/main" id="{5A813745-5F79-984B-9B57-2799B5496EC7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7" name="3">
            <a:extLst>
              <a:ext uri="{FF2B5EF4-FFF2-40B4-BE49-F238E27FC236}">
                <a16:creationId xmlns:a16="http://schemas.microsoft.com/office/drawing/2014/main" id="{577034FD-D6C7-044E-91F2-2EFEF68EB372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4">
            <a:extLst>
              <a:ext uri="{FF2B5EF4-FFF2-40B4-BE49-F238E27FC236}">
                <a16:creationId xmlns:a16="http://schemas.microsoft.com/office/drawing/2014/main" id="{53333740-8928-5249-B203-B6FD27B90483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" name="5">
            <a:extLst>
              <a:ext uri="{FF2B5EF4-FFF2-40B4-BE49-F238E27FC236}">
                <a16:creationId xmlns:a16="http://schemas.microsoft.com/office/drawing/2014/main" id="{35B983B3-8FA9-6640-B781-926702D2CB95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6" name="6">
            <a:extLst>
              <a:ext uri="{FF2B5EF4-FFF2-40B4-BE49-F238E27FC236}">
                <a16:creationId xmlns:a16="http://schemas.microsoft.com/office/drawing/2014/main" id="{19FE6448-C881-1249-9714-117D85C74AC0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7" name="7">
            <a:extLst>
              <a:ext uri="{FF2B5EF4-FFF2-40B4-BE49-F238E27FC236}">
                <a16:creationId xmlns:a16="http://schemas.microsoft.com/office/drawing/2014/main" id="{5E6F642E-F725-D64D-A8C8-F1543A819917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8" name="8">
            <a:extLst>
              <a:ext uri="{FF2B5EF4-FFF2-40B4-BE49-F238E27FC236}">
                <a16:creationId xmlns:a16="http://schemas.microsoft.com/office/drawing/2014/main" id="{99A4D7DD-23C2-B34F-ADBF-B44FF961DC84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9" name="9">
            <a:extLst>
              <a:ext uri="{FF2B5EF4-FFF2-40B4-BE49-F238E27FC236}">
                <a16:creationId xmlns:a16="http://schemas.microsoft.com/office/drawing/2014/main" id="{B8328797-F5A0-5D45-8F76-8055128512E4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" name="0 0">
            <a:extLst>
              <a:ext uri="{FF2B5EF4-FFF2-40B4-BE49-F238E27FC236}">
                <a16:creationId xmlns:a16="http://schemas.microsoft.com/office/drawing/2014/main" id="{A6B2AE51-AF02-CF48-A1AA-1B474F9E594A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1" name="1">
            <a:extLst>
              <a:ext uri="{FF2B5EF4-FFF2-40B4-BE49-F238E27FC236}">
                <a16:creationId xmlns:a16="http://schemas.microsoft.com/office/drawing/2014/main" id="{432DD98A-5EC7-9240-8386-32D6906E1228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2" name="2">
            <a:extLst>
              <a:ext uri="{FF2B5EF4-FFF2-40B4-BE49-F238E27FC236}">
                <a16:creationId xmlns:a16="http://schemas.microsoft.com/office/drawing/2014/main" id="{CFED4041-B911-014E-82F6-5958C88AC87B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3" name="3">
            <a:extLst>
              <a:ext uri="{FF2B5EF4-FFF2-40B4-BE49-F238E27FC236}">
                <a16:creationId xmlns:a16="http://schemas.microsoft.com/office/drawing/2014/main" id="{9CC51027-8961-CD4C-81D4-2B259B5F4ADA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4" name="4">
            <a:extLst>
              <a:ext uri="{FF2B5EF4-FFF2-40B4-BE49-F238E27FC236}">
                <a16:creationId xmlns:a16="http://schemas.microsoft.com/office/drawing/2014/main" id="{900CD24E-7616-FF49-B810-4A9FAB86AE1C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5" name="5">
            <a:extLst>
              <a:ext uri="{FF2B5EF4-FFF2-40B4-BE49-F238E27FC236}">
                <a16:creationId xmlns:a16="http://schemas.microsoft.com/office/drawing/2014/main" id="{3A62083D-6283-D94B-B427-FC52F85A9540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6">
            <a:extLst>
              <a:ext uri="{FF2B5EF4-FFF2-40B4-BE49-F238E27FC236}">
                <a16:creationId xmlns:a16="http://schemas.microsoft.com/office/drawing/2014/main" id="{46F93082-5AAC-D14C-A5E4-9F4C6F3AD22E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7" name="7">
            <a:extLst>
              <a:ext uri="{FF2B5EF4-FFF2-40B4-BE49-F238E27FC236}">
                <a16:creationId xmlns:a16="http://schemas.microsoft.com/office/drawing/2014/main" id="{0A91008B-75C4-004E-AEF2-567BA0654E79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8">
            <a:extLst>
              <a:ext uri="{FF2B5EF4-FFF2-40B4-BE49-F238E27FC236}">
                <a16:creationId xmlns:a16="http://schemas.microsoft.com/office/drawing/2014/main" id="{069A3DB1-2E73-5A4F-8FAE-99D20EDDC634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9">
            <a:extLst>
              <a:ext uri="{FF2B5EF4-FFF2-40B4-BE49-F238E27FC236}">
                <a16:creationId xmlns:a16="http://schemas.microsoft.com/office/drawing/2014/main" id="{E4C72639-027E-B045-9D03-7C667D337327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" name="0 0">
            <a:extLst>
              <a:ext uri="{FF2B5EF4-FFF2-40B4-BE49-F238E27FC236}">
                <a16:creationId xmlns:a16="http://schemas.microsoft.com/office/drawing/2014/main" id="{1EBE7EE1-24C6-CC4B-820B-1B95F57091F9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1" name="1">
            <a:extLst>
              <a:ext uri="{FF2B5EF4-FFF2-40B4-BE49-F238E27FC236}">
                <a16:creationId xmlns:a16="http://schemas.microsoft.com/office/drawing/2014/main" id="{4EE4AD47-2137-2C44-83DB-1E18A6941190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2" name="2">
            <a:extLst>
              <a:ext uri="{FF2B5EF4-FFF2-40B4-BE49-F238E27FC236}">
                <a16:creationId xmlns:a16="http://schemas.microsoft.com/office/drawing/2014/main" id="{DD7ED9ED-B6E7-BB41-B895-3BC468F8ECCA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3" name="3">
            <a:extLst>
              <a:ext uri="{FF2B5EF4-FFF2-40B4-BE49-F238E27FC236}">
                <a16:creationId xmlns:a16="http://schemas.microsoft.com/office/drawing/2014/main" id="{81AF70F1-A05E-674C-8264-3588EC7FF617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4" name="4">
            <a:extLst>
              <a:ext uri="{FF2B5EF4-FFF2-40B4-BE49-F238E27FC236}">
                <a16:creationId xmlns:a16="http://schemas.microsoft.com/office/drawing/2014/main" id="{C3FAD05F-65E5-CF43-853D-ACC7DF7DEA4D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5" name="5">
            <a:extLst>
              <a:ext uri="{FF2B5EF4-FFF2-40B4-BE49-F238E27FC236}">
                <a16:creationId xmlns:a16="http://schemas.microsoft.com/office/drawing/2014/main" id="{1DB355C3-C590-0A4A-B9D7-B589E0BED41B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6" name="6">
            <a:extLst>
              <a:ext uri="{FF2B5EF4-FFF2-40B4-BE49-F238E27FC236}">
                <a16:creationId xmlns:a16="http://schemas.microsoft.com/office/drawing/2014/main" id="{CA90A83D-ED16-BB4D-A8AC-AC257F5D0BE0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7" name="7">
            <a:extLst>
              <a:ext uri="{FF2B5EF4-FFF2-40B4-BE49-F238E27FC236}">
                <a16:creationId xmlns:a16="http://schemas.microsoft.com/office/drawing/2014/main" id="{0DB199C3-9F9F-6B42-A22E-3E04448E97F1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" name="8">
            <a:extLst>
              <a:ext uri="{FF2B5EF4-FFF2-40B4-BE49-F238E27FC236}">
                <a16:creationId xmlns:a16="http://schemas.microsoft.com/office/drawing/2014/main" id="{0EF21998-EE45-5F47-96C1-1001C9E96CBD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9" name="9">
            <a:extLst>
              <a:ext uri="{FF2B5EF4-FFF2-40B4-BE49-F238E27FC236}">
                <a16:creationId xmlns:a16="http://schemas.microsoft.com/office/drawing/2014/main" id="{8774F323-A0B8-564E-9AF9-5CD3B00A7748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1" name="Team 3">
            <a:extLst>
              <a:ext uri="{FF2B5EF4-FFF2-40B4-BE49-F238E27FC236}">
                <a16:creationId xmlns:a16="http://schemas.microsoft.com/office/drawing/2014/main" id="{BD831791-8795-9C45-8135-3785A5BCDE0A}"/>
              </a:ext>
            </a:extLst>
          </p:cNvPr>
          <p:cNvSpPr txBox="1"/>
          <p:nvPr/>
        </p:nvSpPr>
        <p:spPr>
          <a:xfrm>
            <a:off x="470694" y="5209070"/>
            <a:ext cx="1107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Team 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2" name="Team 4">
            <a:extLst>
              <a:ext uri="{FF2B5EF4-FFF2-40B4-BE49-F238E27FC236}">
                <a16:creationId xmlns:a16="http://schemas.microsoft.com/office/drawing/2014/main" id="{38D5DD5B-31C9-2048-A336-C4D8EFF1BC1C}"/>
              </a:ext>
            </a:extLst>
          </p:cNvPr>
          <p:cNvSpPr txBox="1"/>
          <p:nvPr/>
        </p:nvSpPr>
        <p:spPr>
          <a:xfrm>
            <a:off x="10762596" y="5209200"/>
            <a:ext cx="1107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Team 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" name="Rectangle 513">
            <a:extLst>
              <a:ext uri="{FF2B5EF4-FFF2-40B4-BE49-F238E27FC236}">
                <a16:creationId xmlns:a16="http://schemas.microsoft.com/office/drawing/2014/main" id="{F6F6653D-E0B0-2C42-BC39-D4B32A1AD0CF}"/>
              </a:ext>
            </a:extLst>
          </p:cNvPr>
          <p:cNvSpPr/>
          <p:nvPr/>
        </p:nvSpPr>
        <p:spPr>
          <a:xfrm>
            <a:off x="9794483" y="2859324"/>
            <a:ext cx="2066400" cy="15391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1" name="TextBox 520">
            <a:hlinkClick r:id="" action="ppaction://noaction">
              <a:snd r:embed="rId11" name="whoosh.wav"/>
            </a:hlinkClick>
            <a:extLst>
              <a:ext uri="{FF2B5EF4-FFF2-40B4-BE49-F238E27FC236}">
                <a16:creationId xmlns:a16="http://schemas.microsoft.com/office/drawing/2014/main" id="{2F2527F1-BD45-F340-8E50-7734CA2167C7}"/>
              </a:ext>
            </a:extLst>
          </p:cNvPr>
          <p:cNvSpPr txBox="1"/>
          <p:nvPr/>
        </p:nvSpPr>
        <p:spPr>
          <a:xfrm>
            <a:off x="9854119" y="3319987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522" name="TextBox 521">
            <a:hlinkClick r:id="" action="ppaction://noaction">
              <a:snd r:embed="rId11" name="whoosh.wav"/>
            </a:hlinkClick>
            <a:extLst>
              <a:ext uri="{FF2B5EF4-FFF2-40B4-BE49-F238E27FC236}">
                <a16:creationId xmlns:a16="http://schemas.microsoft.com/office/drawing/2014/main" id="{92AC4089-902D-B641-957D-E4524B4061EC}"/>
              </a:ext>
            </a:extLst>
          </p:cNvPr>
          <p:cNvSpPr txBox="1"/>
          <p:nvPr/>
        </p:nvSpPr>
        <p:spPr>
          <a:xfrm>
            <a:off x="10358119" y="3321545"/>
            <a:ext cx="43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523" name="TextBox 522">
            <a:hlinkClick r:id="" action="ppaction://noaction">
              <a:snd r:embed="rId11" name="whoosh.wav"/>
            </a:hlinkClick>
            <a:extLst>
              <a:ext uri="{FF2B5EF4-FFF2-40B4-BE49-F238E27FC236}">
                <a16:creationId xmlns:a16="http://schemas.microsoft.com/office/drawing/2014/main" id="{12A1E32E-437C-3943-A1B8-C83F7D55217D}"/>
              </a:ext>
            </a:extLst>
          </p:cNvPr>
          <p:cNvSpPr txBox="1"/>
          <p:nvPr/>
        </p:nvSpPr>
        <p:spPr>
          <a:xfrm>
            <a:off x="10864944" y="3320543"/>
            <a:ext cx="43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524" name="TextBox 523">
            <a:hlinkClick r:id="" action="ppaction://noaction">
              <a:snd r:embed="rId11" name="whoosh.wav"/>
            </a:hlinkClick>
            <a:extLst>
              <a:ext uri="{FF2B5EF4-FFF2-40B4-BE49-F238E27FC236}">
                <a16:creationId xmlns:a16="http://schemas.microsoft.com/office/drawing/2014/main" id="{D078234E-C1F3-2D45-B9F6-FEA6B6E8B3D8}"/>
              </a:ext>
            </a:extLst>
          </p:cNvPr>
          <p:cNvSpPr txBox="1"/>
          <p:nvPr/>
        </p:nvSpPr>
        <p:spPr>
          <a:xfrm>
            <a:off x="11369719" y="3320542"/>
            <a:ext cx="43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50AE3787-1C5E-E148-BA49-1B66F55BF773}"/>
              </a:ext>
            </a:extLst>
          </p:cNvPr>
          <p:cNvSpPr txBox="1"/>
          <p:nvPr/>
        </p:nvSpPr>
        <p:spPr>
          <a:xfrm>
            <a:off x="10248083" y="2880924"/>
            <a:ext cx="1135944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Teams</a:t>
            </a:r>
          </a:p>
        </p:txBody>
      </p:sp>
      <p:sp>
        <p:nvSpPr>
          <p:cNvPr id="527" name="TextBox 526">
            <a:hlinkClick r:id="" action="ppaction://noaction">
              <a:snd r:embed="rId7" name="chimes.wav"/>
            </a:hlinkClick>
            <a:extLst>
              <a:ext uri="{FF2B5EF4-FFF2-40B4-BE49-F238E27FC236}">
                <a16:creationId xmlns:a16="http://schemas.microsoft.com/office/drawing/2014/main" id="{03A60601-80A3-974F-A4E8-7D7A571198E8}"/>
              </a:ext>
            </a:extLst>
          </p:cNvPr>
          <p:cNvSpPr txBox="1"/>
          <p:nvPr/>
        </p:nvSpPr>
        <p:spPr>
          <a:xfrm>
            <a:off x="9946430" y="3847098"/>
            <a:ext cx="1754244" cy="430887"/>
          </a:xfrm>
          <a:prstGeom prst="rect">
            <a:avLst/>
          </a:prstGeom>
          <a:solidFill>
            <a:srgbClr val="B3EE6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START</a:t>
            </a:r>
          </a:p>
        </p:txBody>
      </p:sp>
      <p:sp>
        <p:nvSpPr>
          <p:cNvPr id="550" name="Rectangle 549">
            <a:extLst>
              <a:ext uri="{FF2B5EF4-FFF2-40B4-BE49-F238E27FC236}">
                <a16:creationId xmlns:a16="http://schemas.microsoft.com/office/drawing/2014/main" id="{6E6CAD0F-94DD-C542-A223-E038AD306CF4}"/>
              </a:ext>
            </a:extLst>
          </p:cNvPr>
          <p:cNvSpPr/>
          <p:nvPr/>
        </p:nvSpPr>
        <p:spPr>
          <a:xfrm>
            <a:off x="3258000" y="586849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1" name="TextBox 550">
            <a:extLst>
              <a:ext uri="{FF2B5EF4-FFF2-40B4-BE49-F238E27FC236}">
                <a16:creationId xmlns:a16="http://schemas.microsoft.com/office/drawing/2014/main" id="{9FE4AF31-7194-694A-88BC-95C3B104EBEC}"/>
              </a:ext>
            </a:extLst>
          </p:cNvPr>
          <p:cNvSpPr txBox="1"/>
          <p:nvPr/>
        </p:nvSpPr>
        <p:spPr>
          <a:xfrm>
            <a:off x="3754777" y="84869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2" name="TextBox 551">
            <a:extLst>
              <a:ext uri="{FF2B5EF4-FFF2-40B4-BE49-F238E27FC236}">
                <a16:creationId xmlns:a16="http://schemas.microsoft.com/office/drawing/2014/main" id="{82E4CDAA-CC04-B24C-8E21-B4455DF96270}"/>
              </a:ext>
            </a:extLst>
          </p:cNvPr>
          <p:cNvSpPr txBox="1"/>
          <p:nvPr/>
        </p:nvSpPr>
        <p:spPr>
          <a:xfrm>
            <a:off x="5329447" y="8445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" name="TextBox 552">
            <a:extLst>
              <a:ext uri="{FF2B5EF4-FFF2-40B4-BE49-F238E27FC236}">
                <a16:creationId xmlns:a16="http://schemas.microsoft.com/office/drawing/2014/main" id="{FDD1D298-2D93-5D48-A4CF-B17B72A88338}"/>
              </a:ext>
            </a:extLst>
          </p:cNvPr>
          <p:cNvSpPr txBox="1"/>
          <p:nvPr/>
        </p:nvSpPr>
        <p:spPr>
          <a:xfrm>
            <a:off x="6974795" y="8445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4" name="TextBox 553">
            <a:extLst>
              <a:ext uri="{FF2B5EF4-FFF2-40B4-BE49-F238E27FC236}">
                <a16:creationId xmlns:a16="http://schemas.microsoft.com/office/drawing/2014/main" id="{C9CF5058-8D84-7944-871E-DC069358DE48}"/>
              </a:ext>
            </a:extLst>
          </p:cNvPr>
          <p:cNvSpPr txBox="1"/>
          <p:nvPr/>
        </p:nvSpPr>
        <p:spPr>
          <a:xfrm>
            <a:off x="8575384" y="8445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5" name="TextBox 554">
            <a:extLst>
              <a:ext uri="{FF2B5EF4-FFF2-40B4-BE49-F238E27FC236}">
                <a16:creationId xmlns:a16="http://schemas.microsoft.com/office/drawing/2014/main" id="{036B2D17-FE01-7F48-AC0D-176C30BDACAC}"/>
              </a:ext>
            </a:extLst>
          </p:cNvPr>
          <p:cNvSpPr txBox="1"/>
          <p:nvPr/>
        </p:nvSpPr>
        <p:spPr>
          <a:xfrm>
            <a:off x="2776670" y="102985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6" name="TextBox 555">
            <a:extLst>
              <a:ext uri="{FF2B5EF4-FFF2-40B4-BE49-F238E27FC236}">
                <a16:creationId xmlns:a16="http://schemas.microsoft.com/office/drawing/2014/main" id="{CC7FD4D0-25AC-3048-8AFF-294009F84E9E}"/>
              </a:ext>
            </a:extLst>
          </p:cNvPr>
          <p:cNvSpPr txBox="1"/>
          <p:nvPr/>
        </p:nvSpPr>
        <p:spPr>
          <a:xfrm>
            <a:off x="2774620" y="2545862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7" name="TextBox 556">
            <a:extLst>
              <a:ext uri="{FF2B5EF4-FFF2-40B4-BE49-F238E27FC236}">
                <a16:creationId xmlns:a16="http://schemas.microsoft.com/office/drawing/2014/main" id="{72D79EAC-E71B-BA4E-8019-A34284B8CB95}"/>
              </a:ext>
            </a:extLst>
          </p:cNvPr>
          <p:cNvSpPr txBox="1"/>
          <p:nvPr/>
        </p:nvSpPr>
        <p:spPr>
          <a:xfrm>
            <a:off x="2775600" y="4120251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8" name="TextBox 557">
            <a:extLst>
              <a:ext uri="{FF2B5EF4-FFF2-40B4-BE49-F238E27FC236}">
                <a16:creationId xmlns:a16="http://schemas.microsoft.com/office/drawing/2014/main" id="{6C05ADAB-98A4-C74E-9EEB-392ED09D8DF5}"/>
              </a:ext>
            </a:extLst>
          </p:cNvPr>
          <p:cNvSpPr txBox="1"/>
          <p:nvPr/>
        </p:nvSpPr>
        <p:spPr>
          <a:xfrm>
            <a:off x="2775600" y="5637527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6C906518-08C2-774C-A8F5-89530FEDF0F9}"/>
              </a:ext>
            </a:extLst>
          </p:cNvPr>
          <p:cNvSpPr/>
          <p:nvPr/>
        </p:nvSpPr>
        <p:spPr>
          <a:xfrm>
            <a:off x="4842000" y="58780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id="{E66DBE48-95B1-9C48-95E5-41B86664FAF9}"/>
              </a:ext>
            </a:extLst>
          </p:cNvPr>
          <p:cNvSpPr/>
          <p:nvPr/>
        </p:nvSpPr>
        <p:spPr>
          <a:xfrm>
            <a:off x="6426000" y="5884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id="{EF81B9E9-04BE-FE41-AFBC-F91F0463436E}"/>
              </a:ext>
            </a:extLst>
          </p:cNvPr>
          <p:cNvSpPr/>
          <p:nvPr/>
        </p:nvSpPr>
        <p:spPr>
          <a:xfrm>
            <a:off x="8020800" y="586849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05F23C93-1F8D-DF46-AE79-025660F161E2}"/>
              </a:ext>
            </a:extLst>
          </p:cNvPr>
          <p:cNvSpPr/>
          <p:nvPr/>
        </p:nvSpPr>
        <p:spPr>
          <a:xfrm>
            <a:off x="3258000" y="21328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DDA46B38-A109-494D-B479-7A178E46A8F5}"/>
              </a:ext>
            </a:extLst>
          </p:cNvPr>
          <p:cNvSpPr/>
          <p:nvPr/>
        </p:nvSpPr>
        <p:spPr>
          <a:xfrm>
            <a:off x="8020800" y="21328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6D977FC5-C872-0E4D-84FB-F4E78F0539EC}"/>
              </a:ext>
            </a:extLst>
          </p:cNvPr>
          <p:cNvSpPr/>
          <p:nvPr/>
        </p:nvSpPr>
        <p:spPr>
          <a:xfrm>
            <a:off x="6426000" y="21328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9450480B-45BB-3B4C-9B59-E7DCD8ADD6CC}"/>
              </a:ext>
            </a:extLst>
          </p:cNvPr>
          <p:cNvSpPr/>
          <p:nvPr/>
        </p:nvSpPr>
        <p:spPr>
          <a:xfrm>
            <a:off x="4842000" y="21328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CB5BB7B2-9CAB-FD45-923C-7F4EC504E738}"/>
              </a:ext>
            </a:extLst>
          </p:cNvPr>
          <p:cNvSpPr/>
          <p:nvPr/>
        </p:nvSpPr>
        <p:spPr>
          <a:xfrm>
            <a:off x="8020800" y="36772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7" name="Rectangle 566">
            <a:extLst>
              <a:ext uri="{FF2B5EF4-FFF2-40B4-BE49-F238E27FC236}">
                <a16:creationId xmlns:a16="http://schemas.microsoft.com/office/drawing/2014/main" id="{79A8E0C5-9FFF-3746-9641-993E2C4129F6}"/>
              </a:ext>
            </a:extLst>
          </p:cNvPr>
          <p:cNvSpPr/>
          <p:nvPr/>
        </p:nvSpPr>
        <p:spPr>
          <a:xfrm>
            <a:off x="6426000" y="36772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8" name="Rectangle 567">
            <a:extLst>
              <a:ext uri="{FF2B5EF4-FFF2-40B4-BE49-F238E27FC236}">
                <a16:creationId xmlns:a16="http://schemas.microsoft.com/office/drawing/2014/main" id="{125C0982-DEA7-D545-9A62-F30DE7981DEE}"/>
              </a:ext>
            </a:extLst>
          </p:cNvPr>
          <p:cNvSpPr/>
          <p:nvPr/>
        </p:nvSpPr>
        <p:spPr>
          <a:xfrm>
            <a:off x="4842000" y="36772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1B929ECC-0485-7043-95B8-D8CA5B7AF262}"/>
              </a:ext>
            </a:extLst>
          </p:cNvPr>
          <p:cNvSpPr/>
          <p:nvPr/>
        </p:nvSpPr>
        <p:spPr>
          <a:xfrm>
            <a:off x="3258000" y="36772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B7A794E6-8C96-0C45-96AF-678EA1DD6659}"/>
              </a:ext>
            </a:extLst>
          </p:cNvPr>
          <p:cNvSpPr/>
          <p:nvPr/>
        </p:nvSpPr>
        <p:spPr>
          <a:xfrm>
            <a:off x="3258000" y="52144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1" name="Rectangle 570">
            <a:extLst>
              <a:ext uri="{FF2B5EF4-FFF2-40B4-BE49-F238E27FC236}">
                <a16:creationId xmlns:a16="http://schemas.microsoft.com/office/drawing/2014/main" id="{6A50E005-B3CB-754D-89BD-D040276B6E89}"/>
              </a:ext>
            </a:extLst>
          </p:cNvPr>
          <p:cNvSpPr/>
          <p:nvPr/>
        </p:nvSpPr>
        <p:spPr>
          <a:xfrm>
            <a:off x="4842000" y="52144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2" name="Rectangle 571">
            <a:extLst>
              <a:ext uri="{FF2B5EF4-FFF2-40B4-BE49-F238E27FC236}">
                <a16:creationId xmlns:a16="http://schemas.microsoft.com/office/drawing/2014/main" id="{8A8D6CB6-BB97-5E49-BF17-7236A52F45DC}"/>
              </a:ext>
            </a:extLst>
          </p:cNvPr>
          <p:cNvSpPr/>
          <p:nvPr/>
        </p:nvSpPr>
        <p:spPr>
          <a:xfrm>
            <a:off x="6426000" y="52144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" name="Rectangle 572">
            <a:extLst>
              <a:ext uri="{FF2B5EF4-FFF2-40B4-BE49-F238E27FC236}">
                <a16:creationId xmlns:a16="http://schemas.microsoft.com/office/drawing/2014/main" id="{35C70853-0B9E-C947-ABEE-21CC79034469}"/>
              </a:ext>
            </a:extLst>
          </p:cNvPr>
          <p:cNvSpPr/>
          <p:nvPr/>
        </p:nvSpPr>
        <p:spPr>
          <a:xfrm>
            <a:off x="8020800" y="52144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3" name="TextBox 492">
            <a:extLst>
              <a:ext uri="{FF2B5EF4-FFF2-40B4-BE49-F238E27FC236}">
                <a16:creationId xmlns:a16="http://schemas.microsoft.com/office/drawing/2014/main" id="{EA92A21D-DCA4-0545-B12D-CF2C47ADA7CA}"/>
              </a:ext>
            </a:extLst>
          </p:cNvPr>
          <p:cNvSpPr txBox="1"/>
          <p:nvPr/>
        </p:nvSpPr>
        <p:spPr>
          <a:xfrm>
            <a:off x="3422175" y="1066273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$200</a:t>
            </a:r>
          </a:p>
        </p:txBody>
      </p:sp>
      <p:sp>
        <p:nvSpPr>
          <p:cNvPr id="494" name="TextBox 493">
            <a:extLst>
              <a:ext uri="{FF2B5EF4-FFF2-40B4-BE49-F238E27FC236}">
                <a16:creationId xmlns:a16="http://schemas.microsoft.com/office/drawing/2014/main" id="{7B613E17-7363-534B-8EA9-0557A18D009C}"/>
              </a:ext>
            </a:extLst>
          </p:cNvPr>
          <p:cNvSpPr txBox="1"/>
          <p:nvPr/>
        </p:nvSpPr>
        <p:spPr>
          <a:xfrm>
            <a:off x="3469263" y="2625013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$100</a:t>
            </a:r>
          </a:p>
        </p:txBody>
      </p:sp>
      <p:sp>
        <p:nvSpPr>
          <p:cNvPr id="495" name="TextBox 494">
            <a:extLst>
              <a:ext uri="{FF2B5EF4-FFF2-40B4-BE49-F238E27FC236}">
                <a16:creationId xmlns:a16="http://schemas.microsoft.com/office/drawing/2014/main" id="{7AEC500E-CE82-564A-A141-685A7B92C616}"/>
              </a:ext>
            </a:extLst>
          </p:cNvPr>
          <p:cNvSpPr txBox="1"/>
          <p:nvPr/>
        </p:nvSpPr>
        <p:spPr>
          <a:xfrm>
            <a:off x="3450864" y="5664775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$50</a:t>
            </a:r>
          </a:p>
        </p:txBody>
      </p:sp>
      <p:sp>
        <p:nvSpPr>
          <p:cNvPr id="496" name="TextBox 495">
            <a:extLst>
              <a:ext uri="{FF2B5EF4-FFF2-40B4-BE49-F238E27FC236}">
                <a16:creationId xmlns:a16="http://schemas.microsoft.com/office/drawing/2014/main" id="{6E93DC84-8016-5B49-925E-9FCC791173C4}"/>
              </a:ext>
            </a:extLst>
          </p:cNvPr>
          <p:cNvSpPr txBox="1"/>
          <p:nvPr/>
        </p:nvSpPr>
        <p:spPr>
          <a:xfrm>
            <a:off x="3482699" y="4120251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$150</a:t>
            </a:r>
          </a:p>
        </p:txBody>
      </p:sp>
      <p:sp>
        <p:nvSpPr>
          <p:cNvPr id="497" name="TextBox 496">
            <a:extLst>
              <a:ext uri="{FF2B5EF4-FFF2-40B4-BE49-F238E27FC236}">
                <a16:creationId xmlns:a16="http://schemas.microsoft.com/office/drawing/2014/main" id="{58EAF889-B348-1B4F-96DB-88363236648A}"/>
              </a:ext>
            </a:extLst>
          </p:cNvPr>
          <p:cNvSpPr txBox="1"/>
          <p:nvPr/>
        </p:nvSpPr>
        <p:spPr>
          <a:xfrm>
            <a:off x="6591053" y="1067250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$300</a:t>
            </a:r>
          </a:p>
        </p:txBody>
      </p:sp>
      <p:sp>
        <p:nvSpPr>
          <p:cNvPr id="498" name="TextBox 497">
            <a:extLst>
              <a:ext uri="{FF2B5EF4-FFF2-40B4-BE49-F238E27FC236}">
                <a16:creationId xmlns:a16="http://schemas.microsoft.com/office/drawing/2014/main" id="{EE3793B8-041E-C24B-AC60-83BA75DD7F6F}"/>
              </a:ext>
            </a:extLst>
          </p:cNvPr>
          <p:cNvSpPr txBox="1"/>
          <p:nvPr/>
        </p:nvSpPr>
        <p:spPr>
          <a:xfrm>
            <a:off x="8184822" y="1067250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$100</a:t>
            </a:r>
          </a:p>
        </p:txBody>
      </p:sp>
      <p:sp>
        <p:nvSpPr>
          <p:cNvPr id="499" name="TextBox 498">
            <a:extLst>
              <a:ext uri="{FF2B5EF4-FFF2-40B4-BE49-F238E27FC236}">
                <a16:creationId xmlns:a16="http://schemas.microsoft.com/office/drawing/2014/main" id="{A2D59064-9453-AD4D-995F-73287FE2B84B}"/>
              </a:ext>
            </a:extLst>
          </p:cNvPr>
          <p:cNvSpPr txBox="1"/>
          <p:nvPr/>
        </p:nvSpPr>
        <p:spPr>
          <a:xfrm>
            <a:off x="5027394" y="2626050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$400</a:t>
            </a:r>
          </a:p>
        </p:txBody>
      </p:sp>
      <p:sp>
        <p:nvSpPr>
          <p:cNvPr id="500" name="TextBox 499">
            <a:extLst>
              <a:ext uri="{FF2B5EF4-FFF2-40B4-BE49-F238E27FC236}">
                <a16:creationId xmlns:a16="http://schemas.microsoft.com/office/drawing/2014/main" id="{1460BF65-6D74-754A-9ED3-CE7BB4C7634F}"/>
              </a:ext>
            </a:extLst>
          </p:cNvPr>
          <p:cNvSpPr txBox="1"/>
          <p:nvPr/>
        </p:nvSpPr>
        <p:spPr>
          <a:xfrm>
            <a:off x="5001797" y="4120050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$250</a:t>
            </a:r>
          </a:p>
        </p:txBody>
      </p:sp>
      <p:sp>
        <p:nvSpPr>
          <p:cNvPr id="501" name="TextBox 500">
            <a:extLst>
              <a:ext uri="{FF2B5EF4-FFF2-40B4-BE49-F238E27FC236}">
                <a16:creationId xmlns:a16="http://schemas.microsoft.com/office/drawing/2014/main" id="{755F15D4-C568-A94D-ABA2-6D38F7C35337}"/>
              </a:ext>
            </a:extLst>
          </p:cNvPr>
          <p:cNvSpPr txBox="1"/>
          <p:nvPr/>
        </p:nvSpPr>
        <p:spPr>
          <a:xfrm>
            <a:off x="6605094" y="4120050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$50</a:t>
            </a:r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id="{3CC89C0B-94AE-7D42-8CDE-AEFC0E41DD18}"/>
              </a:ext>
            </a:extLst>
          </p:cNvPr>
          <p:cNvSpPr txBox="1"/>
          <p:nvPr/>
        </p:nvSpPr>
        <p:spPr>
          <a:xfrm>
            <a:off x="8196293" y="2625013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$200</a:t>
            </a:r>
          </a:p>
        </p:txBody>
      </p:sp>
      <p:sp>
        <p:nvSpPr>
          <p:cNvPr id="503" name="TextBox 502">
            <a:extLst>
              <a:ext uri="{FF2B5EF4-FFF2-40B4-BE49-F238E27FC236}">
                <a16:creationId xmlns:a16="http://schemas.microsoft.com/office/drawing/2014/main" id="{3BF02A27-42D4-774B-B06A-E53EF89B92C2}"/>
              </a:ext>
            </a:extLst>
          </p:cNvPr>
          <p:cNvSpPr txBox="1"/>
          <p:nvPr/>
        </p:nvSpPr>
        <p:spPr>
          <a:xfrm>
            <a:off x="6605094" y="5664775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$100</a:t>
            </a:r>
          </a:p>
        </p:txBody>
      </p:sp>
      <p:sp>
        <p:nvSpPr>
          <p:cNvPr id="504" name="TextBox 503">
            <a:extLst>
              <a:ext uri="{FF2B5EF4-FFF2-40B4-BE49-F238E27FC236}">
                <a16:creationId xmlns:a16="http://schemas.microsoft.com/office/drawing/2014/main" id="{E87F2633-38CB-2444-B71B-ECB59A731368}"/>
              </a:ext>
            </a:extLst>
          </p:cNvPr>
          <p:cNvSpPr txBox="1"/>
          <p:nvPr/>
        </p:nvSpPr>
        <p:spPr>
          <a:xfrm>
            <a:off x="8190248" y="5664450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$300</a:t>
            </a:r>
          </a:p>
        </p:txBody>
      </p: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212D5612-2FA7-C34A-B8DB-A4A3E0E0CCF0}"/>
              </a:ext>
            </a:extLst>
          </p:cNvPr>
          <p:cNvGrpSpPr/>
          <p:nvPr/>
        </p:nvGrpSpPr>
        <p:grpSpPr>
          <a:xfrm>
            <a:off x="6411600" y="2284521"/>
            <a:ext cx="1356430" cy="1103631"/>
            <a:chOff x="2743110" y="3727447"/>
            <a:chExt cx="1179423" cy="939018"/>
          </a:xfrm>
        </p:grpSpPr>
        <p:pic>
          <p:nvPicPr>
            <p:cNvPr id="506" name="Picture 505">
              <a:extLst>
                <a:ext uri="{FF2B5EF4-FFF2-40B4-BE49-F238E27FC236}">
                  <a16:creationId xmlns:a16="http://schemas.microsoft.com/office/drawing/2014/main" id="{423E62FA-0CE7-D94D-B785-9E5BD3ECA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24317" y="3826438"/>
              <a:ext cx="1028604" cy="840027"/>
            </a:xfrm>
            <a:prstGeom prst="rect">
              <a:avLst/>
            </a:prstGeom>
          </p:spPr>
        </p:pic>
        <p:sp>
          <p:nvSpPr>
            <p:cNvPr id="507" name="TextBox 506">
              <a:extLst>
                <a:ext uri="{FF2B5EF4-FFF2-40B4-BE49-F238E27FC236}">
                  <a16:creationId xmlns:a16="http://schemas.microsoft.com/office/drawing/2014/main" id="{48C1C2A5-65FB-FD43-A083-C63383680892}"/>
                </a:ext>
              </a:extLst>
            </p:cNvPr>
            <p:cNvSpPr txBox="1"/>
            <p:nvPr/>
          </p:nvSpPr>
          <p:spPr>
            <a:xfrm>
              <a:off x="2743110" y="3727447"/>
              <a:ext cx="1179423" cy="405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-$200</a:t>
              </a:r>
            </a:p>
          </p:txBody>
        </p: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C2AF8E90-07A9-F843-9F88-ADC63CF770AA}"/>
              </a:ext>
            </a:extLst>
          </p:cNvPr>
          <p:cNvGrpSpPr/>
          <p:nvPr/>
        </p:nvGrpSpPr>
        <p:grpSpPr>
          <a:xfrm>
            <a:off x="4870399" y="5383608"/>
            <a:ext cx="1293246" cy="1147447"/>
            <a:chOff x="8208286" y="2379203"/>
            <a:chExt cx="1293246" cy="1147447"/>
          </a:xfrm>
        </p:grpSpPr>
        <p:pic>
          <p:nvPicPr>
            <p:cNvPr id="509" name="Picture 508">
              <a:extLst>
                <a:ext uri="{FF2B5EF4-FFF2-40B4-BE49-F238E27FC236}">
                  <a16:creationId xmlns:a16="http://schemas.microsoft.com/office/drawing/2014/main" id="{5A35C68F-A56F-A844-96A3-E5B076EA1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510" name="TextBox 509">
              <a:extLst>
                <a:ext uri="{FF2B5EF4-FFF2-40B4-BE49-F238E27FC236}">
                  <a16:creationId xmlns:a16="http://schemas.microsoft.com/office/drawing/2014/main" id="{964FCAFE-261B-5D48-8C16-FDF7FBCD5274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pic>
        <p:nvPicPr>
          <p:cNvPr id="511" name="Picture 510">
            <a:extLst>
              <a:ext uri="{FF2B5EF4-FFF2-40B4-BE49-F238E27FC236}">
                <a16:creationId xmlns:a16="http://schemas.microsoft.com/office/drawing/2014/main" id="{FA9F52AD-E017-3448-BF47-1D4C59C2B7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4831" y="717580"/>
            <a:ext cx="1408275" cy="1116470"/>
          </a:xfrm>
          <a:prstGeom prst="rect">
            <a:avLst/>
          </a:prstGeom>
        </p:spPr>
      </p:pic>
      <p:pic>
        <p:nvPicPr>
          <p:cNvPr id="512" name="Picture 511">
            <a:extLst>
              <a:ext uri="{FF2B5EF4-FFF2-40B4-BE49-F238E27FC236}">
                <a16:creationId xmlns:a16="http://schemas.microsoft.com/office/drawing/2014/main" id="{907D3179-BFC9-FE4A-B149-83D10B268C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7200" y="3799180"/>
            <a:ext cx="1408275" cy="1116470"/>
          </a:xfrm>
          <a:prstGeom prst="rect">
            <a:avLst/>
          </a:prstGeom>
        </p:spPr>
      </p:pic>
      <p:pic>
        <p:nvPicPr>
          <p:cNvPr id="513" name="Picture 512">
            <a:extLst>
              <a:ext uri="{FF2B5EF4-FFF2-40B4-BE49-F238E27FC236}">
                <a16:creationId xmlns:a16="http://schemas.microsoft.com/office/drawing/2014/main" id="{863B5DB4-B47D-B340-AB5D-2B7EAD7E3A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11137" y="4053600"/>
            <a:ext cx="1408275" cy="1116470"/>
          </a:xfrm>
          <a:prstGeom prst="rect">
            <a:avLst/>
          </a:prstGeom>
        </p:spPr>
      </p:pic>
      <p:pic>
        <p:nvPicPr>
          <p:cNvPr id="515" name="Picture 514">
            <a:extLst>
              <a:ext uri="{FF2B5EF4-FFF2-40B4-BE49-F238E27FC236}">
                <a16:creationId xmlns:a16="http://schemas.microsoft.com/office/drawing/2014/main" id="{D8DD303B-A519-CF4E-9437-F96860C2EB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90743" y="4058573"/>
            <a:ext cx="1408275" cy="1116470"/>
          </a:xfrm>
          <a:prstGeom prst="rect">
            <a:avLst/>
          </a:prstGeom>
        </p:spPr>
      </p:pic>
      <p:pic>
        <p:nvPicPr>
          <p:cNvPr id="516" name="Picture 515">
            <a:extLst>
              <a:ext uri="{FF2B5EF4-FFF2-40B4-BE49-F238E27FC236}">
                <a16:creationId xmlns:a16="http://schemas.microsoft.com/office/drawing/2014/main" id="{A82EDC55-B6DC-4241-8686-0D50C18162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34653" y="5220658"/>
            <a:ext cx="1408275" cy="1116470"/>
          </a:xfrm>
          <a:prstGeom prst="rect">
            <a:avLst/>
          </a:prstGeom>
        </p:spPr>
      </p:pic>
      <p:pic>
        <p:nvPicPr>
          <p:cNvPr id="517" name="Picture 516">
            <a:extLst>
              <a:ext uri="{FF2B5EF4-FFF2-40B4-BE49-F238E27FC236}">
                <a16:creationId xmlns:a16="http://schemas.microsoft.com/office/drawing/2014/main" id="{1B0E716F-4FD5-BC43-975C-014B169A76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14259" y="5225631"/>
            <a:ext cx="1408275" cy="1116470"/>
          </a:xfrm>
          <a:prstGeom prst="rect">
            <a:avLst/>
          </a:prstGeom>
        </p:spPr>
      </p:pic>
      <p:grpSp>
        <p:nvGrpSpPr>
          <p:cNvPr id="518" name="Group 517">
            <a:extLst>
              <a:ext uri="{FF2B5EF4-FFF2-40B4-BE49-F238E27FC236}">
                <a16:creationId xmlns:a16="http://schemas.microsoft.com/office/drawing/2014/main" id="{9E005E40-3F10-FA44-AD7F-5A0E2D59E35B}"/>
              </a:ext>
            </a:extLst>
          </p:cNvPr>
          <p:cNvGrpSpPr/>
          <p:nvPr/>
        </p:nvGrpSpPr>
        <p:grpSpPr>
          <a:xfrm>
            <a:off x="12440472" y="479067"/>
            <a:ext cx="1293246" cy="1147447"/>
            <a:chOff x="8208286" y="2379203"/>
            <a:chExt cx="1293246" cy="1147447"/>
          </a:xfrm>
        </p:grpSpPr>
        <p:pic>
          <p:nvPicPr>
            <p:cNvPr id="519" name="Picture 518">
              <a:extLst>
                <a:ext uri="{FF2B5EF4-FFF2-40B4-BE49-F238E27FC236}">
                  <a16:creationId xmlns:a16="http://schemas.microsoft.com/office/drawing/2014/main" id="{6C787EE9-91DB-4243-B026-A03E22AE1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520" name="TextBox 519">
              <a:extLst>
                <a:ext uri="{FF2B5EF4-FFF2-40B4-BE49-F238E27FC236}">
                  <a16:creationId xmlns:a16="http://schemas.microsoft.com/office/drawing/2014/main" id="{9F437A56-D2C7-5A4C-A853-DBBDE1E8ABFB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377CDAA0-3371-B846-92DC-D219FA5C71E0}"/>
              </a:ext>
            </a:extLst>
          </p:cNvPr>
          <p:cNvGrpSpPr/>
          <p:nvPr/>
        </p:nvGrpSpPr>
        <p:grpSpPr>
          <a:xfrm>
            <a:off x="13830179" y="479067"/>
            <a:ext cx="1293246" cy="1147447"/>
            <a:chOff x="8208286" y="2379203"/>
            <a:chExt cx="1293246" cy="1147447"/>
          </a:xfrm>
        </p:grpSpPr>
        <p:pic>
          <p:nvPicPr>
            <p:cNvPr id="528" name="Picture 527">
              <a:extLst>
                <a:ext uri="{FF2B5EF4-FFF2-40B4-BE49-F238E27FC236}">
                  <a16:creationId xmlns:a16="http://schemas.microsoft.com/office/drawing/2014/main" id="{D2105C6F-7060-F046-9327-FDC58EFF5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529" name="TextBox 528">
              <a:extLst>
                <a:ext uri="{FF2B5EF4-FFF2-40B4-BE49-F238E27FC236}">
                  <a16:creationId xmlns:a16="http://schemas.microsoft.com/office/drawing/2014/main" id="{AAAFFBAE-9AC7-BE43-87C1-337EAAF20ED0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2187A1A9-ACD1-F543-B67F-FDF6512D3FC2}"/>
              </a:ext>
            </a:extLst>
          </p:cNvPr>
          <p:cNvGrpSpPr/>
          <p:nvPr/>
        </p:nvGrpSpPr>
        <p:grpSpPr>
          <a:xfrm>
            <a:off x="12473024" y="1739067"/>
            <a:ext cx="1293246" cy="1147447"/>
            <a:chOff x="8208286" y="2379203"/>
            <a:chExt cx="1293246" cy="1147447"/>
          </a:xfrm>
        </p:grpSpPr>
        <p:pic>
          <p:nvPicPr>
            <p:cNvPr id="531" name="Picture 530">
              <a:extLst>
                <a:ext uri="{FF2B5EF4-FFF2-40B4-BE49-F238E27FC236}">
                  <a16:creationId xmlns:a16="http://schemas.microsoft.com/office/drawing/2014/main" id="{7F5D32BD-9421-C644-9314-3C70C913F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CAA0672A-F7E7-E14F-98DE-494C2ACBC89D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6BF7E7C7-556E-8347-ACC9-758DE127EBD4}"/>
              </a:ext>
            </a:extLst>
          </p:cNvPr>
          <p:cNvGrpSpPr/>
          <p:nvPr/>
        </p:nvGrpSpPr>
        <p:grpSpPr>
          <a:xfrm>
            <a:off x="13862731" y="1739067"/>
            <a:ext cx="1293246" cy="1147447"/>
            <a:chOff x="8208286" y="2379203"/>
            <a:chExt cx="1293246" cy="1147447"/>
          </a:xfrm>
        </p:grpSpPr>
        <p:pic>
          <p:nvPicPr>
            <p:cNvPr id="534" name="Picture 533">
              <a:extLst>
                <a:ext uri="{FF2B5EF4-FFF2-40B4-BE49-F238E27FC236}">
                  <a16:creationId xmlns:a16="http://schemas.microsoft.com/office/drawing/2014/main" id="{9218C731-F0EA-D349-BD57-D89602B4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4A85AB75-B7EE-7B40-97B5-BFA468377EF1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F98C6B11-515E-514F-879C-96637569261B}"/>
              </a:ext>
            </a:extLst>
          </p:cNvPr>
          <p:cNvGrpSpPr/>
          <p:nvPr/>
        </p:nvGrpSpPr>
        <p:grpSpPr>
          <a:xfrm>
            <a:off x="12464535" y="2892643"/>
            <a:ext cx="1293246" cy="1147447"/>
            <a:chOff x="8208286" y="2379203"/>
            <a:chExt cx="1293246" cy="1147447"/>
          </a:xfrm>
        </p:grpSpPr>
        <p:pic>
          <p:nvPicPr>
            <p:cNvPr id="537" name="Picture 536">
              <a:extLst>
                <a:ext uri="{FF2B5EF4-FFF2-40B4-BE49-F238E27FC236}">
                  <a16:creationId xmlns:a16="http://schemas.microsoft.com/office/drawing/2014/main" id="{2F3478E7-2C41-D941-9B3B-878F0B687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538" name="TextBox 537">
              <a:extLst>
                <a:ext uri="{FF2B5EF4-FFF2-40B4-BE49-F238E27FC236}">
                  <a16:creationId xmlns:a16="http://schemas.microsoft.com/office/drawing/2014/main" id="{5744B927-55C6-9549-BF69-226C326B1C66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CD2FAED2-B90B-B147-A304-E96B28096D66}"/>
              </a:ext>
            </a:extLst>
          </p:cNvPr>
          <p:cNvGrpSpPr/>
          <p:nvPr/>
        </p:nvGrpSpPr>
        <p:grpSpPr>
          <a:xfrm>
            <a:off x="13854242" y="2892643"/>
            <a:ext cx="1293246" cy="1147447"/>
            <a:chOff x="8208286" y="2379203"/>
            <a:chExt cx="1293246" cy="1147447"/>
          </a:xfrm>
        </p:grpSpPr>
        <p:pic>
          <p:nvPicPr>
            <p:cNvPr id="540" name="Picture 539">
              <a:extLst>
                <a:ext uri="{FF2B5EF4-FFF2-40B4-BE49-F238E27FC236}">
                  <a16:creationId xmlns:a16="http://schemas.microsoft.com/office/drawing/2014/main" id="{C50BC099-EE42-C64A-83A9-AF82D603E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150C80CF-B18F-CF4A-BAB8-A5C210193372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542" name="Group 541">
            <a:extLst>
              <a:ext uri="{FF2B5EF4-FFF2-40B4-BE49-F238E27FC236}">
                <a16:creationId xmlns:a16="http://schemas.microsoft.com/office/drawing/2014/main" id="{7AD4B5B5-A4AF-A844-A1D3-CA73FACF1B92}"/>
              </a:ext>
            </a:extLst>
          </p:cNvPr>
          <p:cNvGrpSpPr/>
          <p:nvPr/>
        </p:nvGrpSpPr>
        <p:grpSpPr>
          <a:xfrm>
            <a:off x="-2881044" y="407382"/>
            <a:ext cx="1199695" cy="939018"/>
            <a:chOff x="8167988" y="3727447"/>
            <a:chExt cx="1199695" cy="939018"/>
          </a:xfrm>
        </p:grpSpPr>
        <p:pic>
          <p:nvPicPr>
            <p:cNvPr id="543" name="Picture 542">
              <a:extLst>
                <a:ext uri="{FF2B5EF4-FFF2-40B4-BE49-F238E27FC236}">
                  <a16:creationId xmlns:a16="http://schemas.microsoft.com/office/drawing/2014/main" id="{B06DE88E-A026-9B41-8E10-8D2C3BF31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544" name="TextBox 543">
              <a:extLst>
                <a:ext uri="{FF2B5EF4-FFF2-40B4-BE49-F238E27FC236}">
                  <a16:creationId xmlns:a16="http://schemas.microsoft.com/office/drawing/2014/main" id="{4B6DDB7C-5D04-8B4E-AE2C-A9D28045D310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545" name="Group 544">
            <a:extLst>
              <a:ext uri="{FF2B5EF4-FFF2-40B4-BE49-F238E27FC236}">
                <a16:creationId xmlns:a16="http://schemas.microsoft.com/office/drawing/2014/main" id="{96A87EF9-CCF1-DB46-A7C3-0CC09FA60CFC}"/>
              </a:ext>
            </a:extLst>
          </p:cNvPr>
          <p:cNvGrpSpPr/>
          <p:nvPr/>
        </p:nvGrpSpPr>
        <p:grpSpPr>
          <a:xfrm>
            <a:off x="-1680625" y="400918"/>
            <a:ext cx="1199695" cy="939018"/>
            <a:chOff x="8167988" y="3727447"/>
            <a:chExt cx="1199695" cy="939018"/>
          </a:xfrm>
        </p:grpSpPr>
        <p:pic>
          <p:nvPicPr>
            <p:cNvPr id="546" name="Picture 545">
              <a:extLst>
                <a:ext uri="{FF2B5EF4-FFF2-40B4-BE49-F238E27FC236}">
                  <a16:creationId xmlns:a16="http://schemas.microsoft.com/office/drawing/2014/main" id="{B2A6CCA6-B7B9-3E4C-8893-089F42D4C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547" name="TextBox 546">
              <a:extLst>
                <a:ext uri="{FF2B5EF4-FFF2-40B4-BE49-F238E27FC236}">
                  <a16:creationId xmlns:a16="http://schemas.microsoft.com/office/drawing/2014/main" id="{1A6317CB-8EC7-C040-97AC-324D6599AC94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548" name="Group 547">
            <a:extLst>
              <a:ext uri="{FF2B5EF4-FFF2-40B4-BE49-F238E27FC236}">
                <a16:creationId xmlns:a16="http://schemas.microsoft.com/office/drawing/2014/main" id="{2B42001D-F468-1643-BFE4-478F431DE4DB}"/>
              </a:ext>
            </a:extLst>
          </p:cNvPr>
          <p:cNvGrpSpPr/>
          <p:nvPr/>
        </p:nvGrpSpPr>
        <p:grpSpPr>
          <a:xfrm>
            <a:off x="-2884149" y="1545841"/>
            <a:ext cx="1199695" cy="939018"/>
            <a:chOff x="8167988" y="3727447"/>
            <a:chExt cx="1199695" cy="939018"/>
          </a:xfrm>
        </p:grpSpPr>
        <p:pic>
          <p:nvPicPr>
            <p:cNvPr id="549" name="Picture 548">
              <a:extLst>
                <a:ext uri="{FF2B5EF4-FFF2-40B4-BE49-F238E27FC236}">
                  <a16:creationId xmlns:a16="http://schemas.microsoft.com/office/drawing/2014/main" id="{0B110C2E-5082-EF49-B83D-F57D5AB7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574" name="TextBox 573">
              <a:extLst>
                <a:ext uri="{FF2B5EF4-FFF2-40B4-BE49-F238E27FC236}">
                  <a16:creationId xmlns:a16="http://schemas.microsoft.com/office/drawing/2014/main" id="{4E8E946E-262F-8848-BAB3-0C3B075B16B8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575" name="Group 574">
            <a:extLst>
              <a:ext uri="{FF2B5EF4-FFF2-40B4-BE49-F238E27FC236}">
                <a16:creationId xmlns:a16="http://schemas.microsoft.com/office/drawing/2014/main" id="{6EEDC298-A42C-EB41-B9A0-33A5F2BCF777}"/>
              </a:ext>
            </a:extLst>
          </p:cNvPr>
          <p:cNvGrpSpPr/>
          <p:nvPr/>
        </p:nvGrpSpPr>
        <p:grpSpPr>
          <a:xfrm>
            <a:off x="-1683730" y="1539377"/>
            <a:ext cx="1199695" cy="939018"/>
            <a:chOff x="8167988" y="3727447"/>
            <a:chExt cx="1199695" cy="939018"/>
          </a:xfrm>
        </p:grpSpPr>
        <p:pic>
          <p:nvPicPr>
            <p:cNvPr id="576" name="Picture 575">
              <a:extLst>
                <a:ext uri="{FF2B5EF4-FFF2-40B4-BE49-F238E27FC236}">
                  <a16:creationId xmlns:a16="http://schemas.microsoft.com/office/drawing/2014/main" id="{0F4290D3-99A2-6345-B0D0-A3B3348CE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577" name="TextBox 576">
              <a:extLst>
                <a:ext uri="{FF2B5EF4-FFF2-40B4-BE49-F238E27FC236}">
                  <a16:creationId xmlns:a16="http://schemas.microsoft.com/office/drawing/2014/main" id="{78BA0F29-D5B8-704D-94C4-C88F97BB14E7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578" name="Group 577">
            <a:extLst>
              <a:ext uri="{FF2B5EF4-FFF2-40B4-BE49-F238E27FC236}">
                <a16:creationId xmlns:a16="http://schemas.microsoft.com/office/drawing/2014/main" id="{A646852D-388A-E94C-8254-BD9807AA63B0}"/>
              </a:ext>
            </a:extLst>
          </p:cNvPr>
          <p:cNvGrpSpPr/>
          <p:nvPr/>
        </p:nvGrpSpPr>
        <p:grpSpPr>
          <a:xfrm>
            <a:off x="-2887502" y="2522179"/>
            <a:ext cx="1199695" cy="939018"/>
            <a:chOff x="8167988" y="3727447"/>
            <a:chExt cx="1199695" cy="939018"/>
          </a:xfrm>
        </p:grpSpPr>
        <p:pic>
          <p:nvPicPr>
            <p:cNvPr id="579" name="Picture 578">
              <a:extLst>
                <a:ext uri="{FF2B5EF4-FFF2-40B4-BE49-F238E27FC236}">
                  <a16:creationId xmlns:a16="http://schemas.microsoft.com/office/drawing/2014/main" id="{FE6E4129-CDD3-4443-8156-AE4A0A9FF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580" name="TextBox 579">
              <a:extLst>
                <a:ext uri="{FF2B5EF4-FFF2-40B4-BE49-F238E27FC236}">
                  <a16:creationId xmlns:a16="http://schemas.microsoft.com/office/drawing/2014/main" id="{357414C8-0EBC-3643-8B48-080690F56AD7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581" name="Group 580">
            <a:extLst>
              <a:ext uri="{FF2B5EF4-FFF2-40B4-BE49-F238E27FC236}">
                <a16:creationId xmlns:a16="http://schemas.microsoft.com/office/drawing/2014/main" id="{00140067-BC08-DD4E-B860-F0CBE182A879}"/>
              </a:ext>
            </a:extLst>
          </p:cNvPr>
          <p:cNvGrpSpPr/>
          <p:nvPr/>
        </p:nvGrpSpPr>
        <p:grpSpPr>
          <a:xfrm>
            <a:off x="-1687083" y="2515715"/>
            <a:ext cx="1199695" cy="939018"/>
            <a:chOff x="8167988" y="3727447"/>
            <a:chExt cx="1199695" cy="939018"/>
          </a:xfrm>
        </p:grpSpPr>
        <p:pic>
          <p:nvPicPr>
            <p:cNvPr id="582" name="Picture 581">
              <a:extLst>
                <a:ext uri="{FF2B5EF4-FFF2-40B4-BE49-F238E27FC236}">
                  <a16:creationId xmlns:a16="http://schemas.microsoft.com/office/drawing/2014/main" id="{029DD3E9-D433-D64B-86D8-1604EAA1F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583" name="TextBox 582">
              <a:extLst>
                <a:ext uri="{FF2B5EF4-FFF2-40B4-BE49-F238E27FC236}">
                  <a16:creationId xmlns:a16="http://schemas.microsoft.com/office/drawing/2014/main" id="{BCF3C9B7-9ECA-5946-B1CA-598804F2B490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pic>
        <p:nvPicPr>
          <p:cNvPr id="584" name="Picture 583">
            <a:extLst>
              <a:ext uri="{FF2B5EF4-FFF2-40B4-BE49-F238E27FC236}">
                <a16:creationId xmlns:a16="http://schemas.microsoft.com/office/drawing/2014/main" id="{F9C4974F-B989-BE48-8E26-BBD0B3C30A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964338" y="3934710"/>
            <a:ext cx="1408275" cy="1116470"/>
          </a:xfrm>
          <a:prstGeom prst="rect">
            <a:avLst/>
          </a:prstGeom>
        </p:spPr>
      </p:pic>
      <p:pic>
        <p:nvPicPr>
          <p:cNvPr id="585" name="Picture 584">
            <a:extLst>
              <a:ext uri="{FF2B5EF4-FFF2-40B4-BE49-F238E27FC236}">
                <a16:creationId xmlns:a16="http://schemas.microsoft.com/office/drawing/2014/main" id="{A6C802CB-FFF5-9B47-8465-77149E2ED6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584732" y="3939683"/>
            <a:ext cx="1408275" cy="1116470"/>
          </a:xfrm>
          <a:prstGeom prst="rect">
            <a:avLst/>
          </a:prstGeom>
        </p:spPr>
      </p:pic>
      <p:pic>
        <p:nvPicPr>
          <p:cNvPr id="586" name="Picture 585">
            <a:extLst>
              <a:ext uri="{FF2B5EF4-FFF2-40B4-BE49-F238E27FC236}">
                <a16:creationId xmlns:a16="http://schemas.microsoft.com/office/drawing/2014/main" id="{517DEBA3-DDC3-2747-AA25-8B28E32D65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940822" y="5101768"/>
            <a:ext cx="1408275" cy="1116470"/>
          </a:xfrm>
          <a:prstGeom prst="rect">
            <a:avLst/>
          </a:prstGeom>
        </p:spPr>
      </p:pic>
      <p:pic>
        <p:nvPicPr>
          <p:cNvPr id="587" name="Picture 586">
            <a:extLst>
              <a:ext uri="{FF2B5EF4-FFF2-40B4-BE49-F238E27FC236}">
                <a16:creationId xmlns:a16="http://schemas.microsoft.com/office/drawing/2014/main" id="{DB83C00F-5725-CD40-8316-43AA1658FA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561216" y="5106741"/>
            <a:ext cx="1408275" cy="1116470"/>
          </a:xfrm>
          <a:prstGeom prst="rect">
            <a:avLst/>
          </a:prstGeom>
        </p:spPr>
      </p:pic>
      <p:grpSp>
        <p:nvGrpSpPr>
          <p:cNvPr id="592" name="ch1">
            <a:extLst>
              <a:ext uri="{FF2B5EF4-FFF2-40B4-BE49-F238E27FC236}">
                <a16:creationId xmlns:a16="http://schemas.microsoft.com/office/drawing/2014/main" id="{89585EA1-B791-044B-B531-0D052EED6122}"/>
              </a:ext>
            </a:extLst>
          </p:cNvPr>
          <p:cNvGrpSpPr/>
          <p:nvPr/>
        </p:nvGrpSpPr>
        <p:grpSpPr>
          <a:xfrm>
            <a:off x="3158246" y="-7249649"/>
            <a:ext cx="1440000" cy="1440000"/>
            <a:chOff x="3259625" y="-6509259"/>
            <a:chExt cx="1440000" cy="1440000"/>
          </a:xfrm>
        </p:grpSpPr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E8836C5E-4318-604E-8FFC-61D2BA21CA7B}"/>
                </a:ext>
              </a:extLst>
            </p:cNvPr>
            <p:cNvSpPr/>
            <p:nvPr/>
          </p:nvSpPr>
          <p:spPr>
            <a:xfrm>
              <a:off x="3259625" y="-6509259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4" name="Picture 593">
              <a:extLst>
                <a:ext uri="{FF2B5EF4-FFF2-40B4-BE49-F238E27FC236}">
                  <a16:creationId xmlns:a16="http://schemas.microsoft.com/office/drawing/2014/main" id="{B58064F0-2840-B146-8962-600B436AC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305157" y="-6457137"/>
              <a:ext cx="1344849" cy="1338995"/>
            </a:xfrm>
            <a:prstGeom prst="rect">
              <a:avLst/>
            </a:prstGeom>
          </p:spPr>
        </p:pic>
      </p:grpSp>
      <p:grpSp>
        <p:nvGrpSpPr>
          <p:cNvPr id="595" name="ch2">
            <a:extLst>
              <a:ext uri="{FF2B5EF4-FFF2-40B4-BE49-F238E27FC236}">
                <a16:creationId xmlns:a16="http://schemas.microsoft.com/office/drawing/2014/main" id="{323FD13D-35C7-314E-85FB-6B20BDDA799E}"/>
              </a:ext>
            </a:extLst>
          </p:cNvPr>
          <p:cNvGrpSpPr/>
          <p:nvPr/>
        </p:nvGrpSpPr>
        <p:grpSpPr>
          <a:xfrm>
            <a:off x="4742246" y="-7249649"/>
            <a:ext cx="1440000" cy="1440000"/>
            <a:chOff x="4842000" y="-6508308"/>
            <a:chExt cx="1440000" cy="1440000"/>
          </a:xfrm>
        </p:grpSpPr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F16F7673-8339-4346-8120-ABA3BECC173D}"/>
                </a:ext>
              </a:extLst>
            </p:cNvPr>
            <p:cNvSpPr/>
            <p:nvPr/>
          </p:nvSpPr>
          <p:spPr>
            <a:xfrm>
              <a:off x="4842000" y="-650830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7" name="Picture 596">
              <a:extLst>
                <a:ext uri="{FF2B5EF4-FFF2-40B4-BE49-F238E27FC236}">
                  <a16:creationId xmlns:a16="http://schemas.microsoft.com/office/drawing/2014/main" id="{F42EF950-65A5-DA44-BC5C-E513D42A8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88588" y="-6458757"/>
              <a:ext cx="1344849" cy="1338995"/>
            </a:xfrm>
            <a:prstGeom prst="rect">
              <a:avLst/>
            </a:prstGeom>
          </p:spPr>
        </p:pic>
      </p:grpSp>
      <p:grpSp>
        <p:nvGrpSpPr>
          <p:cNvPr id="598" name="ch3">
            <a:extLst>
              <a:ext uri="{FF2B5EF4-FFF2-40B4-BE49-F238E27FC236}">
                <a16:creationId xmlns:a16="http://schemas.microsoft.com/office/drawing/2014/main" id="{74D42D18-AF63-4247-991F-1427E9A9C7D4}"/>
              </a:ext>
            </a:extLst>
          </p:cNvPr>
          <p:cNvGrpSpPr/>
          <p:nvPr/>
        </p:nvGrpSpPr>
        <p:grpSpPr>
          <a:xfrm>
            <a:off x="6326246" y="-7249649"/>
            <a:ext cx="1440000" cy="1440000"/>
            <a:chOff x="6422400" y="-6507658"/>
            <a:chExt cx="1440000" cy="1440000"/>
          </a:xfrm>
        </p:grpSpPr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AA70BE2A-4FDE-4D48-A1CD-D51E2FE41775}"/>
                </a:ext>
              </a:extLst>
            </p:cNvPr>
            <p:cNvSpPr/>
            <p:nvPr/>
          </p:nvSpPr>
          <p:spPr>
            <a:xfrm>
              <a:off x="6422400" y="-65076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0" name="Picture 599">
              <a:extLst>
                <a:ext uri="{FF2B5EF4-FFF2-40B4-BE49-F238E27FC236}">
                  <a16:creationId xmlns:a16="http://schemas.microsoft.com/office/drawing/2014/main" id="{49E19E6E-BA75-2947-BC00-E7E18C1DF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975" y="-6458757"/>
              <a:ext cx="1344849" cy="1338995"/>
            </a:xfrm>
            <a:prstGeom prst="rect">
              <a:avLst/>
            </a:prstGeom>
          </p:spPr>
        </p:pic>
      </p:grpSp>
      <p:grpSp>
        <p:nvGrpSpPr>
          <p:cNvPr id="601" name="ch4">
            <a:extLst>
              <a:ext uri="{FF2B5EF4-FFF2-40B4-BE49-F238E27FC236}">
                <a16:creationId xmlns:a16="http://schemas.microsoft.com/office/drawing/2014/main" id="{CBD4348E-B272-AF4A-91CE-C0EA3A61E73D}"/>
              </a:ext>
            </a:extLst>
          </p:cNvPr>
          <p:cNvGrpSpPr/>
          <p:nvPr/>
        </p:nvGrpSpPr>
        <p:grpSpPr>
          <a:xfrm>
            <a:off x="7921046" y="-7249649"/>
            <a:ext cx="1440000" cy="1440000"/>
            <a:chOff x="8020800" y="-6509259"/>
            <a:chExt cx="1440000" cy="1440000"/>
          </a:xfrm>
        </p:grpSpPr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3B4CF216-9F3B-0248-8EE3-680384E37B15}"/>
                </a:ext>
              </a:extLst>
            </p:cNvPr>
            <p:cNvSpPr/>
            <p:nvPr/>
          </p:nvSpPr>
          <p:spPr>
            <a:xfrm>
              <a:off x="8020800" y="-6509259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3" name="Picture 602">
              <a:extLst>
                <a:ext uri="{FF2B5EF4-FFF2-40B4-BE49-F238E27FC236}">
                  <a16:creationId xmlns:a16="http://schemas.microsoft.com/office/drawing/2014/main" id="{F2955931-3E31-6E4B-9402-4F336C32C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068375" y="-6458757"/>
              <a:ext cx="1344849" cy="1338995"/>
            </a:xfrm>
            <a:prstGeom prst="rect">
              <a:avLst/>
            </a:prstGeom>
          </p:spPr>
        </p:pic>
      </p:grpSp>
      <p:grpSp>
        <p:nvGrpSpPr>
          <p:cNvPr id="604" name="ch5">
            <a:extLst>
              <a:ext uri="{FF2B5EF4-FFF2-40B4-BE49-F238E27FC236}">
                <a16:creationId xmlns:a16="http://schemas.microsoft.com/office/drawing/2014/main" id="{73E7BBB2-6168-6045-B97D-E392A6002151}"/>
              </a:ext>
            </a:extLst>
          </p:cNvPr>
          <p:cNvGrpSpPr/>
          <p:nvPr/>
        </p:nvGrpSpPr>
        <p:grpSpPr>
          <a:xfrm>
            <a:off x="3158246" y="-5705249"/>
            <a:ext cx="1440000" cy="1440000"/>
            <a:chOff x="3258000" y="-4963258"/>
            <a:chExt cx="1440000" cy="1440000"/>
          </a:xfrm>
        </p:grpSpPr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E7C4AA4F-0ADD-4949-A183-0B1030A05052}"/>
                </a:ext>
              </a:extLst>
            </p:cNvPr>
            <p:cNvSpPr/>
            <p:nvPr/>
          </p:nvSpPr>
          <p:spPr>
            <a:xfrm>
              <a:off x="3258000" y="-49632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6" name="Picture 605">
              <a:extLst>
                <a:ext uri="{FF2B5EF4-FFF2-40B4-BE49-F238E27FC236}">
                  <a16:creationId xmlns:a16="http://schemas.microsoft.com/office/drawing/2014/main" id="{C04C5041-8EBF-6E40-8A83-8734793DA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305157" y="-4909184"/>
              <a:ext cx="1344849" cy="1338995"/>
            </a:xfrm>
            <a:prstGeom prst="rect">
              <a:avLst/>
            </a:prstGeom>
          </p:spPr>
        </p:pic>
      </p:grpSp>
      <p:grpSp>
        <p:nvGrpSpPr>
          <p:cNvPr id="607" name="ch6">
            <a:extLst>
              <a:ext uri="{FF2B5EF4-FFF2-40B4-BE49-F238E27FC236}">
                <a16:creationId xmlns:a16="http://schemas.microsoft.com/office/drawing/2014/main" id="{50F0D50F-B180-8C4E-BE6F-A23246E0762D}"/>
              </a:ext>
            </a:extLst>
          </p:cNvPr>
          <p:cNvGrpSpPr/>
          <p:nvPr/>
        </p:nvGrpSpPr>
        <p:grpSpPr>
          <a:xfrm>
            <a:off x="4742246" y="-5705249"/>
            <a:ext cx="1440000" cy="1440000"/>
            <a:chOff x="4834800" y="-4963258"/>
            <a:chExt cx="1440000" cy="1440000"/>
          </a:xfrm>
        </p:grpSpPr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1729A8CF-CBD7-BC45-8CCC-8C7691C74C21}"/>
                </a:ext>
              </a:extLst>
            </p:cNvPr>
            <p:cNvSpPr/>
            <p:nvPr/>
          </p:nvSpPr>
          <p:spPr>
            <a:xfrm>
              <a:off x="4834800" y="-49632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9" name="Picture 608">
              <a:extLst>
                <a:ext uri="{FF2B5EF4-FFF2-40B4-BE49-F238E27FC236}">
                  <a16:creationId xmlns:a16="http://schemas.microsoft.com/office/drawing/2014/main" id="{402232EF-2BE2-7049-8CFA-E84CCE2F5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88588" y="-4910804"/>
              <a:ext cx="1344849" cy="1338995"/>
            </a:xfrm>
            <a:prstGeom prst="rect">
              <a:avLst/>
            </a:prstGeom>
          </p:spPr>
        </p:pic>
      </p:grpSp>
      <p:grpSp>
        <p:nvGrpSpPr>
          <p:cNvPr id="672" name="ch7">
            <a:extLst>
              <a:ext uri="{FF2B5EF4-FFF2-40B4-BE49-F238E27FC236}">
                <a16:creationId xmlns:a16="http://schemas.microsoft.com/office/drawing/2014/main" id="{E562F651-7140-6342-AFB4-A9358B697C83}"/>
              </a:ext>
            </a:extLst>
          </p:cNvPr>
          <p:cNvGrpSpPr/>
          <p:nvPr/>
        </p:nvGrpSpPr>
        <p:grpSpPr>
          <a:xfrm>
            <a:off x="6326246" y="-5705249"/>
            <a:ext cx="1440000" cy="1440000"/>
            <a:chOff x="6426000" y="-4963258"/>
            <a:chExt cx="1440000" cy="1440000"/>
          </a:xfrm>
        </p:grpSpPr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40BC1D55-DEB2-3E44-9720-4032A6DAC77D}"/>
                </a:ext>
              </a:extLst>
            </p:cNvPr>
            <p:cNvSpPr/>
            <p:nvPr/>
          </p:nvSpPr>
          <p:spPr>
            <a:xfrm>
              <a:off x="6426000" y="-49632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74" name="Picture 673">
              <a:extLst>
                <a:ext uri="{FF2B5EF4-FFF2-40B4-BE49-F238E27FC236}">
                  <a16:creationId xmlns:a16="http://schemas.microsoft.com/office/drawing/2014/main" id="{F74C9BEF-06DD-DD4C-A974-6112909F6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975" y="-4910804"/>
              <a:ext cx="1344849" cy="1338995"/>
            </a:xfrm>
            <a:prstGeom prst="rect">
              <a:avLst/>
            </a:prstGeom>
          </p:spPr>
        </p:pic>
      </p:grpSp>
      <p:grpSp>
        <p:nvGrpSpPr>
          <p:cNvPr id="675" name="ch8">
            <a:extLst>
              <a:ext uri="{FF2B5EF4-FFF2-40B4-BE49-F238E27FC236}">
                <a16:creationId xmlns:a16="http://schemas.microsoft.com/office/drawing/2014/main" id="{72CA8EDB-191B-3142-A779-E76332BF7EFC}"/>
              </a:ext>
            </a:extLst>
          </p:cNvPr>
          <p:cNvGrpSpPr/>
          <p:nvPr/>
        </p:nvGrpSpPr>
        <p:grpSpPr>
          <a:xfrm>
            <a:off x="7921046" y="-5705249"/>
            <a:ext cx="1440000" cy="1440000"/>
            <a:chOff x="8020800" y="-4963258"/>
            <a:chExt cx="1440000" cy="1440000"/>
          </a:xfrm>
        </p:grpSpPr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6EA72721-8ECA-924E-BCB4-8BEEC5A5C020}"/>
                </a:ext>
              </a:extLst>
            </p:cNvPr>
            <p:cNvSpPr/>
            <p:nvPr/>
          </p:nvSpPr>
          <p:spPr>
            <a:xfrm>
              <a:off x="8020800" y="-49632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77" name="Picture 676">
              <a:extLst>
                <a:ext uri="{FF2B5EF4-FFF2-40B4-BE49-F238E27FC236}">
                  <a16:creationId xmlns:a16="http://schemas.microsoft.com/office/drawing/2014/main" id="{2FF27415-C4DE-FA42-867D-8732A1F37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068375" y="-4910804"/>
              <a:ext cx="1344849" cy="1338995"/>
            </a:xfrm>
            <a:prstGeom prst="rect">
              <a:avLst/>
            </a:prstGeom>
          </p:spPr>
        </p:pic>
      </p:grpSp>
      <p:grpSp>
        <p:nvGrpSpPr>
          <p:cNvPr id="678" name="ch9">
            <a:extLst>
              <a:ext uri="{FF2B5EF4-FFF2-40B4-BE49-F238E27FC236}">
                <a16:creationId xmlns:a16="http://schemas.microsoft.com/office/drawing/2014/main" id="{40F8E82E-5D63-8444-9A11-07E23869C742}"/>
              </a:ext>
            </a:extLst>
          </p:cNvPr>
          <p:cNvGrpSpPr/>
          <p:nvPr/>
        </p:nvGrpSpPr>
        <p:grpSpPr>
          <a:xfrm>
            <a:off x="3158246" y="-4160849"/>
            <a:ext cx="1440000" cy="1440000"/>
            <a:chOff x="3258000" y="-3418858"/>
            <a:chExt cx="1440000" cy="1440000"/>
          </a:xfrm>
        </p:grpSpPr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137AB704-9FC7-324D-8E5F-E06733F99E0F}"/>
                </a:ext>
              </a:extLst>
            </p:cNvPr>
            <p:cNvSpPr/>
            <p:nvPr/>
          </p:nvSpPr>
          <p:spPr>
            <a:xfrm>
              <a:off x="3258000" y="-34188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80" name="Picture 679">
              <a:extLst>
                <a:ext uri="{FF2B5EF4-FFF2-40B4-BE49-F238E27FC236}">
                  <a16:creationId xmlns:a16="http://schemas.microsoft.com/office/drawing/2014/main" id="{2B9B35B1-2D5B-BB48-A8F0-A613A6CF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305157" y="-3370958"/>
              <a:ext cx="1344849" cy="1338995"/>
            </a:xfrm>
            <a:prstGeom prst="rect">
              <a:avLst/>
            </a:prstGeom>
          </p:spPr>
        </p:pic>
      </p:grpSp>
      <p:grpSp>
        <p:nvGrpSpPr>
          <p:cNvPr id="681" name="ch10">
            <a:extLst>
              <a:ext uri="{FF2B5EF4-FFF2-40B4-BE49-F238E27FC236}">
                <a16:creationId xmlns:a16="http://schemas.microsoft.com/office/drawing/2014/main" id="{7E9C2117-816D-2C4C-814C-69378A914406}"/>
              </a:ext>
            </a:extLst>
          </p:cNvPr>
          <p:cNvGrpSpPr/>
          <p:nvPr/>
        </p:nvGrpSpPr>
        <p:grpSpPr>
          <a:xfrm>
            <a:off x="4742246" y="-4160849"/>
            <a:ext cx="1440000" cy="1440000"/>
            <a:chOff x="4842000" y="-3418858"/>
            <a:chExt cx="1440000" cy="1440000"/>
          </a:xfrm>
        </p:grpSpPr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99291C27-19A2-3347-B943-D571DC6CE71C}"/>
                </a:ext>
              </a:extLst>
            </p:cNvPr>
            <p:cNvSpPr/>
            <p:nvPr/>
          </p:nvSpPr>
          <p:spPr>
            <a:xfrm>
              <a:off x="4842000" y="-34188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83" name="Picture 682">
              <a:extLst>
                <a:ext uri="{FF2B5EF4-FFF2-40B4-BE49-F238E27FC236}">
                  <a16:creationId xmlns:a16="http://schemas.microsoft.com/office/drawing/2014/main" id="{86E825CF-E87C-7940-8A1B-20C54652A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88588" y="-3372578"/>
              <a:ext cx="1344849" cy="1338995"/>
            </a:xfrm>
            <a:prstGeom prst="rect">
              <a:avLst/>
            </a:prstGeom>
          </p:spPr>
        </p:pic>
      </p:grpSp>
      <p:grpSp>
        <p:nvGrpSpPr>
          <p:cNvPr id="684" name="ch11">
            <a:extLst>
              <a:ext uri="{FF2B5EF4-FFF2-40B4-BE49-F238E27FC236}">
                <a16:creationId xmlns:a16="http://schemas.microsoft.com/office/drawing/2014/main" id="{8732BD44-162C-484F-B095-9B688C664E55}"/>
              </a:ext>
            </a:extLst>
          </p:cNvPr>
          <p:cNvGrpSpPr/>
          <p:nvPr/>
        </p:nvGrpSpPr>
        <p:grpSpPr>
          <a:xfrm>
            <a:off x="6326246" y="-4160849"/>
            <a:ext cx="1440000" cy="1440000"/>
            <a:chOff x="6429600" y="-3418858"/>
            <a:chExt cx="1440000" cy="1440000"/>
          </a:xfrm>
        </p:grpSpPr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3ECEFDC4-5638-7043-AF25-840590B124C2}"/>
                </a:ext>
              </a:extLst>
            </p:cNvPr>
            <p:cNvSpPr/>
            <p:nvPr/>
          </p:nvSpPr>
          <p:spPr>
            <a:xfrm>
              <a:off x="6429600" y="-34188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86" name="Picture 685">
              <a:extLst>
                <a:ext uri="{FF2B5EF4-FFF2-40B4-BE49-F238E27FC236}">
                  <a16:creationId xmlns:a16="http://schemas.microsoft.com/office/drawing/2014/main" id="{B1CD4E01-9172-6C45-97F3-D9F466347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975" y="-3372578"/>
              <a:ext cx="1344849" cy="1338995"/>
            </a:xfrm>
            <a:prstGeom prst="rect">
              <a:avLst/>
            </a:prstGeom>
          </p:spPr>
        </p:pic>
      </p:grpSp>
      <p:grpSp>
        <p:nvGrpSpPr>
          <p:cNvPr id="687" name="ch12">
            <a:extLst>
              <a:ext uri="{FF2B5EF4-FFF2-40B4-BE49-F238E27FC236}">
                <a16:creationId xmlns:a16="http://schemas.microsoft.com/office/drawing/2014/main" id="{DCCDEC4C-1D28-144C-846F-F8CF3C1BED27}"/>
              </a:ext>
            </a:extLst>
          </p:cNvPr>
          <p:cNvGrpSpPr/>
          <p:nvPr/>
        </p:nvGrpSpPr>
        <p:grpSpPr>
          <a:xfrm>
            <a:off x="7921046" y="-4160849"/>
            <a:ext cx="1440000" cy="1440000"/>
            <a:chOff x="8020800" y="-3418858"/>
            <a:chExt cx="1440000" cy="1440000"/>
          </a:xfrm>
        </p:grpSpPr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3301D9BB-6316-F14C-BA66-6F6D7396F702}"/>
                </a:ext>
              </a:extLst>
            </p:cNvPr>
            <p:cNvSpPr/>
            <p:nvPr/>
          </p:nvSpPr>
          <p:spPr>
            <a:xfrm>
              <a:off x="8020800" y="-34188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89" name="Picture 688">
              <a:extLst>
                <a:ext uri="{FF2B5EF4-FFF2-40B4-BE49-F238E27FC236}">
                  <a16:creationId xmlns:a16="http://schemas.microsoft.com/office/drawing/2014/main" id="{0A8A62D5-1A12-914E-9F6F-956AFA582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068375" y="-3372578"/>
              <a:ext cx="1344849" cy="1338995"/>
            </a:xfrm>
            <a:prstGeom prst="rect">
              <a:avLst/>
            </a:prstGeom>
          </p:spPr>
        </p:pic>
      </p:grpSp>
      <p:grpSp>
        <p:nvGrpSpPr>
          <p:cNvPr id="690" name="ch13">
            <a:extLst>
              <a:ext uri="{FF2B5EF4-FFF2-40B4-BE49-F238E27FC236}">
                <a16:creationId xmlns:a16="http://schemas.microsoft.com/office/drawing/2014/main" id="{40D91F7C-71B2-074A-8305-15BD064B6EC5}"/>
              </a:ext>
            </a:extLst>
          </p:cNvPr>
          <p:cNvGrpSpPr/>
          <p:nvPr/>
        </p:nvGrpSpPr>
        <p:grpSpPr>
          <a:xfrm>
            <a:off x="3158246" y="-2623649"/>
            <a:ext cx="1440000" cy="1440000"/>
            <a:chOff x="3258000" y="-1881658"/>
            <a:chExt cx="1440000" cy="1440000"/>
          </a:xfrm>
        </p:grpSpPr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31D4054E-771E-A441-AD52-3657B1A6A72C}"/>
                </a:ext>
              </a:extLst>
            </p:cNvPr>
            <p:cNvSpPr/>
            <p:nvPr/>
          </p:nvSpPr>
          <p:spPr>
            <a:xfrm>
              <a:off x="3258000" y="-18816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2" name="Picture 691">
              <a:extLst>
                <a:ext uri="{FF2B5EF4-FFF2-40B4-BE49-F238E27FC236}">
                  <a16:creationId xmlns:a16="http://schemas.microsoft.com/office/drawing/2014/main" id="{711070A3-5F9D-E343-B82C-8126D1E6B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305157" y="-1829389"/>
              <a:ext cx="1344849" cy="1338995"/>
            </a:xfrm>
            <a:prstGeom prst="rect">
              <a:avLst/>
            </a:prstGeom>
          </p:spPr>
        </p:pic>
      </p:grpSp>
      <p:grpSp>
        <p:nvGrpSpPr>
          <p:cNvPr id="693" name="ch14">
            <a:extLst>
              <a:ext uri="{FF2B5EF4-FFF2-40B4-BE49-F238E27FC236}">
                <a16:creationId xmlns:a16="http://schemas.microsoft.com/office/drawing/2014/main" id="{2181010D-0DB6-CF48-A41A-1E44FCF87201}"/>
              </a:ext>
            </a:extLst>
          </p:cNvPr>
          <p:cNvGrpSpPr/>
          <p:nvPr/>
        </p:nvGrpSpPr>
        <p:grpSpPr>
          <a:xfrm>
            <a:off x="4742246" y="-2623649"/>
            <a:ext cx="1440000" cy="1440000"/>
            <a:chOff x="4842000" y="-1881658"/>
            <a:chExt cx="1440000" cy="1440000"/>
          </a:xfrm>
        </p:grpSpPr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151FC324-85CE-7A4B-811E-C197298A500C}"/>
                </a:ext>
              </a:extLst>
            </p:cNvPr>
            <p:cNvSpPr/>
            <p:nvPr/>
          </p:nvSpPr>
          <p:spPr>
            <a:xfrm>
              <a:off x="4842000" y="-18816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5" name="Picture 694">
              <a:extLst>
                <a:ext uri="{FF2B5EF4-FFF2-40B4-BE49-F238E27FC236}">
                  <a16:creationId xmlns:a16="http://schemas.microsoft.com/office/drawing/2014/main" id="{5BD1FD11-D806-A647-A139-28F883D36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88588" y="-1831009"/>
              <a:ext cx="1344849" cy="1338995"/>
            </a:xfrm>
            <a:prstGeom prst="rect">
              <a:avLst/>
            </a:prstGeom>
          </p:spPr>
        </p:pic>
      </p:grpSp>
      <p:grpSp>
        <p:nvGrpSpPr>
          <p:cNvPr id="696" name="ch15">
            <a:extLst>
              <a:ext uri="{FF2B5EF4-FFF2-40B4-BE49-F238E27FC236}">
                <a16:creationId xmlns:a16="http://schemas.microsoft.com/office/drawing/2014/main" id="{A7C8EA8E-05FD-0245-A1C7-06162387981A}"/>
              </a:ext>
            </a:extLst>
          </p:cNvPr>
          <p:cNvGrpSpPr/>
          <p:nvPr/>
        </p:nvGrpSpPr>
        <p:grpSpPr>
          <a:xfrm>
            <a:off x="6326246" y="-2623649"/>
            <a:ext cx="1440000" cy="1440000"/>
            <a:chOff x="6429600" y="-1881658"/>
            <a:chExt cx="1440000" cy="1440000"/>
          </a:xfrm>
        </p:grpSpPr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A6C58A82-5285-034C-92C6-3725150EB5A7}"/>
                </a:ext>
              </a:extLst>
            </p:cNvPr>
            <p:cNvSpPr/>
            <p:nvPr/>
          </p:nvSpPr>
          <p:spPr>
            <a:xfrm>
              <a:off x="6429600" y="-18816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8" name="Picture 697">
              <a:extLst>
                <a:ext uri="{FF2B5EF4-FFF2-40B4-BE49-F238E27FC236}">
                  <a16:creationId xmlns:a16="http://schemas.microsoft.com/office/drawing/2014/main" id="{78F7F682-48A6-8044-A1F5-7C59BF213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975" y="-1831009"/>
              <a:ext cx="1344849" cy="1338995"/>
            </a:xfrm>
            <a:prstGeom prst="rect">
              <a:avLst/>
            </a:prstGeom>
          </p:spPr>
        </p:pic>
      </p:grpSp>
      <p:grpSp>
        <p:nvGrpSpPr>
          <p:cNvPr id="699" name="ch16">
            <a:extLst>
              <a:ext uri="{FF2B5EF4-FFF2-40B4-BE49-F238E27FC236}">
                <a16:creationId xmlns:a16="http://schemas.microsoft.com/office/drawing/2014/main" id="{299BF60B-1C0F-8D43-B864-682D14888C36}"/>
              </a:ext>
            </a:extLst>
          </p:cNvPr>
          <p:cNvGrpSpPr/>
          <p:nvPr/>
        </p:nvGrpSpPr>
        <p:grpSpPr>
          <a:xfrm>
            <a:off x="7921046" y="-2623649"/>
            <a:ext cx="1440000" cy="1440000"/>
            <a:chOff x="8020800" y="-1881658"/>
            <a:chExt cx="1440000" cy="1440000"/>
          </a:xfrm>
        </p:grpSpPr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E5BC1363-5408-D748-9F8C-4C23D6060284}"/>
                </a:ext>
              </a:extLst>
            </p:cNvPr>
            <p:cNvSpPr/>
            <p:nvPr/>
          </p:nvSpPr>
          <p:spPr>
            <a:xfrm>
              <a:off x="8020800" y="-18816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1" name="Picture 700">
              <a:extLst>
                <a:ext uri="{FF2B5EF4-FFF2-40B4-BE49-F238E27FC236}">
                  <a16:creationId xmlns:a16="http://schemas.microsoft.com/office/drawing/2014/main" id="{CD91E22D-9B6F-9B4F-A75B-42B88EC67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068375" y="-1831009"/>
              <a:ext cx="1344849" cy="1338995"/>
            </a:xfrm>
            <a:prstGeom prst="rect">
              <a:avLst/>
            </a:prstGeom>
          </p:spPr>
        </p:pic>
      </p:grpSp>
      <p:pic>
        <p:nvPicPr>
          <p:cNvPr id="330" name="victory11" descr="victory11">
            <a:hlinkClick r:id="" action="ppaction://media"/>
            <a:extLst>
              <a:ext uri="{FF2B5EF4-FFF2-40B4-BE49-F238E27FC236}">
                <a16:creationId xmlns:a16="http://schemas.microsoft.com/office/drawing/2014/main" id="{A9F23A29-95B1-5F46-9C53-60343CB95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965700" y="-4020182"/>
            <a:ext cx="812800" cy="812800"/>
          </a:xfrm>
          <a:prstGeom prst="rect">
            <a:avLst/>
          </a:prstGeom>
        </p:spPr>
      </p:pic>
      <p:sp>
        <p:nvSpPr>
          <p:cNvPr id="341" name="$gree">
            <a:extLst>
              <a:ext uri="{FF2B5EF4-FFF2-40B4-BE49-F238E27FC236}">
                <a16:creationId xmlns:a16="http://schemas.microsoft.com/office/drawing/2014/main" id="{E98EC127-F1FB-F246-AC27-A298792675C2}"/>
              </a:ext>
            </a:extLst>
          </p:cNvPr>
          <p:cNvSpPr txBox="1"/>
          <p:nvPr/>
        </p:nvSpPr>
        <p:spPr>
          <a:xfrm>
            <a:off x="225022" y="154221"/>
            <a:ext cx="29839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-$green">
            <a:extLst>
              <a:ext uri="{FF2B5EF4-FFF2-40B4-BE49-F238E27FC236}">
                <a16:creationId xmlns:a16="http://schemas.microsoft.com/office/drawing/2014/main" id="{2BA9BB24-D872-9A47-A094-ED09F8F0A607}"/>
              </a:ext>
            </a:extLst>
          </p:cNvPr>
          <p:cNvSpPr txBox="1"/>
          <p:nvPr/>
        </p:nvSpPr>
        <p:spPr>
          <a:xfrm>
            <a:off x="64796" y="155112"/>
            <a:ext cx="51344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-$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$blue">
            <a:extLst>
              <a:ext uri="{FF2B5EF4-FFF2-40B4-BE49-F238E27FC236}">
                <a16:creationId xmlns:a16="http://schemas.microsoft.com/office/drawing/2014/main" id="{A7BD19F2-A001-2C4A-B214-488B213E91EF}"/>
              </a:ext>
            </a:extLst>
          </p:cNvPr>
          <p:cNvSpPr txBox="1"/>
          <p:nvPr/>
        </p:nvSpPr>
        <p:spPr>
          <a:xfrm>
            <a:off x="10484034" y="154222"/>
            <a:ext cx="29839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-$blue">
            <a:extLst>
              <a:ext uri="{FF2B5EF4-FFF2-40B4-BE49-F238E27FC236}">
                <a16:creationId xmlns:a16="http://schemas.microsoft.com/office/drawing/2014/main" id="{7AB58F2C-D8F5-A442-8EC5-EE7F99AA4F32}"/>
              </a:ext>
            </a:extLst>
          </p:cNvPr>
          <p:cNvSpPr txBox="1"/>
          <p:nvPr/>
        </p:nvSpPr>
        <p:spPr>
          <a:xfrm>
            <a:off x="10323808" y="155113"/>
            <a:ext cx="51344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-$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" name="$yell">
            <a:extLst>
              <a:ext uri="{FF2B5EF4-FFF2-40B4-BE49-F238E27FC236}">
                <a16:creationId xmlns:a16="http://schemas.microsoft.com/office/drawing/2014/main" id="{97AF08E8-4478-5947-956D-05B19B24C852}"/>
              </a:ext>
            </a:extLst>
          </p:cNvPr>
          <p:cNvSpPr txBox="1"/>
          <p:nvPr/>
        </p:nvSpPr>
        <p:spPr>
          <a:xfrm>
            <a:off x="10487306" y="5639904"/>
            <a:ext cx="29839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-$yell">
            <a:extLst>
              <a:ext uri="{FF2B5EF4-FFF2-40B4-BE49-F238E27FC236}">
                <a16:creationId xmlns:a16="http://schemas.microsoft.com/office/drawing/2014/main" id="{7AF3128C-85AF-E247-B692-7B77FBCE98DB}"/>
              </a:ext>
            </a:extLst>
          </p:cNvPr>
          <p:cNvSpPr txBox="1"/>
          <p:nvPr/>
        </p:nvSpPr>
        <p:spPr>
          <a:xfrm>
            <a:off x="10327080" y="5640795"/>
            <a:ext cx="51344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-$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4" name="$red">
            <a:extLst>
              <a:ext uri="{FF2B5EF4-FFF2-40B4-BE49-F238E27FC236}">
                <a16:creationId xmlns:a16="http://schemas.microsoft.com/office/drawing/2014/main" id="{61833AF6-40FF-3D45-9964-F9AD0F26BC99}"/>
              </a:ext>
            </a:extLst>
          </p:cNvPr>
          <p:cNvSpPr txBox="1"/>
          <p:nvPr/>
        </p:nvSpPr>
        <p:spPr>
          <a:xfrm>
            <a:off x="225022" y="5639904"/>
            <a:ext cx="29839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-$red">
            <a:extLst>
              <a:ext uri="{FF2B5EF4-FFF2-40B4-BE49-F238E27FC236}">
                <a16:creationId xmlns:a16="http://schemas.microsoft.com/office/drawing/2014/main" id="{69DCAEAD-FA5E-9846-A8F6-43EE93980068}"/>
              </a:ext>
            </a:extLst>
          </p:cNvPr>
          <p:cNvSpPr txBox="1"/>
          <p:nvPr/>
        </p:nvSpPr>
        <p:spPr>
          <a:xfrm>
            <a:off x="64796" y="5640795"/>
            <a:ext cx="51344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-$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66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5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8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1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7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0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3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9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2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5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1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4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0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3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6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9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2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5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8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1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3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6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2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5" dur="7267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4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2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5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7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534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5" fill="hold">
                      <p:stCondLst>
                        <p:cond delay="0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670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1" fill="hold">
                      <p:stCondLst>
                        <p:cond delay="0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680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1" fill="hold">
                      <p:stCondLst>
                        <p:cond delay="0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"/>
                  </p:tgtEl>
                </p:cond>
              </p:nextCondLst>
            </p:seq>
            <p:seq concurrent="1" nextAc="seek">
              <p:cTn id="690" restart="whenNotActive" fill="hold" evtFilter="cancelBubble" nodeType="interactiveSeq">
                <p:stCondLst>
                  <p:cond evt="onClick" delay="0">
                    <p:tgtEl>
                      <p:spTgt spid="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1" fill="hold">
                      <p:stCondLst>
                        <p:cond delay="0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700" restart="whenNotActive" fill="hold" evtFilter="cancelBubble" nodeType="interactiveSeq">
                <p:stCondLst>
                  <p:cond evt="onClick" delay="0">
                    <p:tgtEl>
                      <p:spTgt spid="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1" fill="hold">
                      <p:stCondLst>
                        <p:cond delay="0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726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7" fill="hold">
                      <p:stCondLst>
                        <p:cond delay="0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731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2" fill="hold">
                      <p:stCondLst>
                        <p:cond delay="0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736" restart="whenNotActive" fill="hold" evtFilter="cancelBubble" nodeType="interactiveSeq">
                <p:stCondLst>
                  <p:cond evt="onClick" delay="0">
                    <p:tgtEl>
                      <p:spTgt spid="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7" fill="hold">
                      <p:stCondLst>
                        <p:cond delay="0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"/>
                  </p:tgtEl>
                </p:cond>
              </p:nextCondLst>
            </p:seq>
            <p:seq concurrent="1" nextAc="seek">
              <p:cTn id="741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2" fill="hold">
                      <p:stCondLst>
                        <p:cond delay="0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746" restart="whenNotActive" fill="hold" evtFilter="cancelBubble" nodeType="interactiveSeq">
                <p:stCondLst>
                  <p:cond evt="onClick" delay="0">
                    <p:tgtEl>
                      <p:spTgt spid="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7" fill="hold">
                      <p:stCondLst>
                        <p:cond delay="0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766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7" fill="hold">
                      <p:stCondLst>
                        <p:cond delay="0"/>
                      </p:stCondLst>
                      <p:childTnLst>
                        <p:par>
                          <p:cTn id="768" fill="hold">
                            <p:stCondLst>
                              <p:cond delay="0"/>
                            </p:stCondLst>
                            <p:childTnLst>
                              <p:par>
                                <p:cTn id="7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787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8" fill="hold">
                      <p:stCondLst>
                        <p:cond delay="0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  <p:seq concurrent="1" nextAc="seek">
              <p:cTn id="792" restart="whenNotActive" fill="hold" evtFilter="cancelBubble" nodeType="interactiveSeq">
                <p:stCondLst>
                  <p:cond evt="onClick" delay="0">
                    <p:tgtEl>
                      <p:spTgt spid="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3" fill="hold">
                      <p:stCondLst>
                        <p:cond delay="0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8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812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3" fill="hold">
                      <p:stCondLst>
                        <p:cond delay="0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817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8" fill="hold">
                      <p:stCondLst>
                        <p:cond delay="0"/>
                      </p:stCondLst>
                      <p:childTnLst>
                        <p:par>
                          <p:cTn id="819" fill="hold">
                            <p:stCondLst>
                              <p:cond delay="0"/>
                            </p:stCondLst>
                            <p:childTnLst>
                              <p:par>
                                <p:cTn id="8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822" restart="whenNotActive" fill="hold" evtFilter="cancelBubble" nodeType="interactiveSeq">
                <p:stCondLst>
                  <p:cond evt="onClick" delay="0">
                    <p:tgtEl>
                      <p:spTgt spid="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3" fill="hold">
                      <p:stCondLst>
                        <p:cond delay="0"/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"/>
                  </p:tgtEl>
                </p:cond>
              </p:nextCondLst>
            </p:seq>
            <p:seq concurrent="1" nextAc="seek">
              <p:cTn id="832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3" fill="hold">
                      <p:stCondLst>
                        <p:cond delay="0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853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4" fill="hold">
                      <p:stCondLst>
                        <p:cond delay="0"/>
                      </p:stCondLst>
                      <p:childTnLst>
                        <p:par>
                          <p:cTn id="855" fill="hold">
                            <p:stCondLst>
                              <p:cond delay="0"/>
                            </p:stCondLst>
                            <p:childTnLst>
                              <p:par>
                                <p:cTn id="8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seq concurrent="1" nextAc="seek">
              <p:cTn id="858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9" fill="hold">
                      <p:stCondLst>
                        <p:cond delay="0"/>
                      </p:stCondLst>
                      <p:childTnLst>
                        <p:par>
                          <p:cTn id="860" fill="hold">
                            <p:stCondLst>
                              <p:cond delay="0"/>
                            </p:stCondLst>
                            <p:childTnLst>
                              <p:par>
                                <p:cTn id="8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863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4" fill="hold">
                      <p:stCondLst>
                        <p:cond delay="0"/>
                      </p:stCondLst>
                      <p:childTnLst>
                        <p:par>
                          <p:cTn id="865" fill="hold">
                            <p:stCondLst>
                              <p:cond delay="0"/>
                            </p:stCondLst>
                            <p:childTnLst>
                              <p:par>
                                <p:cTn id="8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868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9" fill="hold">
                      <p:stCondLst>
                        <p:cond delay="0"/>
                      </p:stCondLst>
                      <p:childTnLst>
                        <p:par>
                          <p:cTn id="870" fill="hold">
                            <p:stCondLst>
                              <p:cond delay="0"/>
                            </p:stCondLst>
                            <p:childTnLst>
                              <p:par>
                                <p:cTn id="8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873" restart="whenNotActive" fill="hold" evtFilter="cancelBubble" nodeType="interactiveSeq">
                <p:stCondLst>
                  <p:cond evt="onClick" delay="0">
                    <p:tgtEl>
                      <p:spTgt spid="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4" fill="hold">
                      <p:stCondLst>
                        <p:cond delay="0"/>
                      </p:stCondLst>
                      <p:childTnLst>
                        <p:par>
                          <p:cTn id="875" fill="hold">
                            <p:stCondLst>
                              <p:cond delay="0"/>
                            </p:stCondLst>
                            <p:childTnLst>
                              <p:par>
                                <p:cTn id="8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"/>
                  </p:tgtEl>
                </p:cond>
              </p:nextCondLst>
            </p:seq>
            <p:seq concurrent="1" nextAc="seek">
              <p:cTn id="878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9" fill="hold">
                      <p:stCondLst>
                        <p:cond delay="0"/>
                      </p:stCondLst>
                      <p:childTnLst>
                        <p:par>
                          <p:cTn id="880" fill="hold">
                            <p:stCondLst>
                              <p:cond delay="0"/>
                            </p:stCondLst>
                            <p:childTnLst>
                              <p:par>
                                <p:cTn id="8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883" restart="whenNotActive" fill="hold" evtFilter="cancelBubble" nodeType="interactiveSeq">
                <p:stCondLst>
                  <p:cond evt="onClick" delay="0">
                    <p:tgtEl>
                      <p:spTgt spid="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4" fill="hold">
                      <p:stCondLst>
                        <p:cond delay="0"/>
                      </p:stCondLst>
                      <p:childTnLst>
                        <p:par>
                          <p:cTn id="885" fill="hold">
                            <p:stCondLst>
                              <p:cond delay="0"/>
                            </p:stCondLst>
                            <p:childTnLst>
                              <p:par>
                                <p:cTn id="8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1"/>
                  </p:tgtEl>
                </p:cond>
              </p:nextCondLst>
            </p:seq>
            <p:seq concurrent="1" nextAc="seek">
              <p:cTn id="888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9" fill="hold">
                      <p:stCondLst>
                        <p:cond delay="0"/>
                      </p:stCondLst>
                      <p:childTnLst>
                        <p:par>
                          <p:cTn id="890" fill="hold">
                            <p:stCondLst>
                              <p:cond delay="0"/>
                            </p:stCondLst>
                            <p:childTnLst>
                              <p:par>
                                <p:cTn id="8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893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4" fill="hold">
                      <p:stCondLst>
                        <p:cond delay="0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919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0" fill="hold">
                      <p:stCondLst>
                        <p:cond delay="0"/>
                      </p:stCondLst>
                      <p:childTnLst>
                        <p:par>
                          <p:cTn id="921" fill="hold">
                            <p:stCondLst>
                              <p:cond delay="0"/>
                            </p:stCondLst>
                            <p:childTnLst>
                              <p:par>
                                <p:cTn id="92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994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5" fill="hold">
                      <p:stCondLst>
                        <p:cond delay="0"/>
                      </p:stCondLst>
                      <p:childTnLst>
                        <p:par>
                          <p:cTn id="996" fill="hold">
                            <p:stCondLst>
                              <p:cond delay="0"/>
                            </p:stCondLst>
                            <p:childTnLst>
                              <p:par>
                                <p:cTn id="9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999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0" fill="hold">
                      <p:stCondLst>
                        <p:cond delay="0"/>
                      </p:stCondLst>
                      <p:childTnLst>
                        <p:par>
                          <p:cTn id="1001" fill="hold">
                            <p:stCondLst>
                              <p:cond delay="0"/>
                            </p:stCondLst>
                            <p:childTnLst>
                              <p:par>
                                <p:cTn id="10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004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5" fill="hold">
                      <p:stCondLst>
                        <p:cond delay="0"/>
                      </p:stCondLst>
                      <p:childTnLst>
                        <p:par>
                          <p:cTn id="1006" fill="hold">
                            <p:stCondLst>
                              <p:cond delay="0"/>
                            </p:stCondLst>
                            <p:childTnLst>
                              <p:par>
                                <p:cTn id="10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009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0" fill="hold">
                      <p:stCondLst>
                        <p:cond delay="0"/>
                      </p:stCondLst>
                      <p:childTnLst>
                        <p:par>
                          <p:cTn id="1011" fill="hold">
                            <p:stCondLst>
                              <p:cond delay="0"/>
                            </p:stCondLst>
                            <p:childTnLst>
                              <p:par>
                                <p:cTn id="10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1014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5" fill="hold">
                      <p:stCondLst>
                        <p:cond delay="0"/>
                      </p:stCondLst>
                      <p:childTnLst>
                        <p:par>
                          <p:cTn id="1016" fill="hold">
                            <p:stCondLst>
                              <p:cond delay="0"/>
                            </p:stCondLst>
                            <p:childTnLst>
                              <p:par>
                                <p:cTn id="10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1019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0" fill="hold">
                      <p:stCondLst>
                        <p:cond delay="0"/>
                      </p:stCondLst>
                      <p:childTnLst>
                        <p:par>
                          <p:cTn id="1021" fill="hold">
                            <p:stCondLst>
                              <p:cond delay="0"/>
                            </p:stCondLst>
                            <p:childTnLst>
                              <p:par>
                                <p:cTn id="10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1024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5" fill="hold">
                      <p:stCondLst>
                        <p:cond delay="0"/>
                      </p:stCondLst>
                      <p:childTnLst>
                        <p:par>
                          <p:cTn id="1026" fill="hold">
                            <p:stCondLst>
                              <p:cond delay="0"/>
                            </p:stCondLst>
                            <p:childTnLst>
                              <p:par>
                                <p:cTn id="10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029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0" fill="hold">
                      <p:stCondLst>
                        <p:cond delay="0"/>
                      </p:stCondLst>
                      <p:childTnLst>
                        <p:par>
                          <p:cTn id="1031" fill="hold">
                            <p:stCondLst>
                              <p:cond delay="0"/>
                            </p:stCondLst>
                            <p:childTnLst>
                              <p:par>
                                <p:cTn id="10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034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5" fill="hold">
                      <p:stCondLst>
                        <p:cond delay="0"/>
                      </p:stCondLst>
                      <p:childTnLst>
                        <p:par>
                          <p:cTn id="1036" fill="hold">
                            <p:stCondLst>
                              <p:cond delay="0"/>
                            </p:stCondLst>
                            <p:childTnLst>
                              <p:par>
                                <p:cTn id="10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106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1" fill="hold">
                      <p:stCondLst>
                        <p:cond delay="0"/>
                      </p:stCondLst>
                      <p:childTnLst>
                        <p:par>
                          <p:cTn id="1062" fill="hold">
                            <p:stCondLst>
                              <p:cond delay="0"/>
                            </p:stCondLst>
                            <p:childTnLst>
                              <p:par>
                                <p:cTn id="10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065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6" fill="hold">
                      <p:stCondLst>
                        <p:cond delay="0"/>
                      </p:stCondLst>
                      <p:childTnLst>
                        <p:par>
                          <p:cTn id="1067" fill="hold">
                            <p:stCondLst>
                              <p:cond delay="0"/>
                            </p:stCondLst>
                            <p:childTnLst>
                              <p:par>
                                <p:cTn id="10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070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1" fill="hold">
                      <p:stCondLst>
                        <p:cond delay="0"/>
                      </p:stCondLst>
                      <p:childTnLst>
                        <p:par>
                          <p:cTn id="1072" fill="hold">
                            <p:stCondLst>
                              <p:cond delay="0"/>
                            </p:stCondLst>
                            <p:childTnLst>
                              <p:par>
                                <p:cTn id="10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075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6" fill="hold">
                      <p:stCondLst>
                        <p:cond delay="0"/>
                      </p:stCondLst>
                      <p:childTnLst>
                        <p:par>
                          <p:cTn id="1077" fill="hold">
                            <p:stCondLst>
                              <p:cond delay="0"/>
                            </p:stCondLst>
                            <p:childTnLst>
                              <p:par>
                                <p:cTn id="10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080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1" fill="hold">
                      <p:stCondLst>
                        <p:cond delay="0"/>
                      </p:stCondLst>
                      <p:childTnLst>
                        <p:par>
                          <p:cTn id="1082" fill="hold">
                            <p:stCondLst>
                              <p:cond delay="0"/>
                            </p:stCondLst>
                            <p:childTnLst>
                              <p:par>
                                <p:cTn id="10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1085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6" fill="hold">
                      <p:stCondLst>
                        <p:cond delay="0"/>
                      </p:stCondLst>
                      <p:childTnLst>
                        <p:par>
                          <p:cTn id="1087" fill="hold">
                            <p:stCondLst>
                              <p:cond delay="0"/>
                            </p:stCondLst>
                            <p:childTnLst>
                              <p:par>
                                <p:cTn id="10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1090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1" fill="hold">
                      <p:stCondLst>
                        <p:cond delay="0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1095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6" fill="hold">
                      <p:stCondLst>
                        <p:cond delay="0"/>
                      </p:stCondLst>
                      <p:childTnLst>
                        <p:par>
                          <p:cTn id="1097" fill="hold">
                            <p:stCondLst>
                              <p:cond delay="0"/>
                            </p:stCondLst>
                            <p:childTnLst>
                              <p:par>
                                <p:cTn id="10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1100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1" fill="hold">
                      <p:stCondLst>
                        <p:cond delay="0"/>
                      </p:stCondLst>
                      <p:childTnLst>
                        <p:par>
                          <p:cTn id="1102" fill="hold">
                            <p:stCondLst>
                              <p:cond delay="0"/>
                            </p:stCondLst>
                            <p:childTnLst>
                              <p:par>
                                <p:cTn id="1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105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6" fill="hold">
                      <p:stCondLst>
                        <p:cond delay="0"/>
                      </p:stCondLst>
                      <p:childTnLst>
                        <p:par>
                          <p:cTn id="1107" fill="hold">
                            <p:stCondLst>
                              <p:cond delay="0"/>
                            </p:stCondLst>
                            <p:childTnLst>
                              <p:par>
                                <p:cTn id="1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1126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7" fill="hold">
                      <p:stCondLst>
                        <p:cond delay="0"/>
                      </p:stCondLst>
                      <p:childTnLst>
                        <p:par>
                          <p:cTn id="1128" fill="hold">
                            <p:stCondLst>
                              <p:cond delay="0"/>
                            </p:stCondLst>
                            <p:childTnLst>
                              <p:par>
                                <p:cTn id="1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1131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2" fill="hold">
                      <p:stCondLst>
                        <p:cond delay="0"/>
                      </p:stCondLst>
                      <p:childTnLst>
                        <p:par>
                          <p:cTn id="1133" fill="hold">
                            <p:stCondLst>
                              <p:cond delay="0"/>
                            </p:stCondLst>
                            <p:childTnLst>
                              <p:par>
                                <p:cTn id="1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1136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7" fill="hold">
                      <p:stCondLst>
                        <p:cond delay="0"/>
                      </p:stCondLst>
                      <p:childTnLst>
                        <p:par>
                          <p:cTn id="1138" fill="hold">
                            <p:stCondLst>
                              <p:cond delay="0"/>
                            </p:stCondLst>
                            <p:childTnLst>
                              <p:par>
                                <p:cTn id="1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146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7" fill="hold">
                      <p:stCondLst>
                        <p:cond delay="0"/>
                      </p:stCondLst>
                      <p:childTnLst>
                        <p:par>
                          <p:cTn id="1148" fill="hold">
                            <p:stCondLst>
                              <p:cond delay="0"/>
                            </p:stCondLst>
                            <p:childTnLst>
                              <p:par>
                                <p:cTn id="1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1151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2" fill="hold">
                      <p:stCondLst>
                        <p:cond delay="0"/>
                      </p:stCondLst>
                      <p:childTnLst>
                        <p:par>
                          <p:cTn id="1153" fill="hold">
                            <p:stCondLst>
                              <p:cond delay="0"/>
                            </p:stCondLst>
                            <p:childTnLst>
                              <p:par>
                                <p:cTn id="1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1156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7" fill="hold">
                      <p:stCondLst>
                        <p:cond delay="0"/>
                      </p:stCondLst>
                      <p:childTnLst>
                        <p:par>
                          <p:cTn id="1158" fill="hold">
                            <p:stCondLst>
                              <p:cond delay="0"/>
                            </p:stCondLst>
                            <p:childTnLst>
                              <p:par>
                                <p:cTn id="1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1161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2" fill="hold">
                      <p:stCondLst>
                        <p:cond delay="0"/>
                      </p:stCondLst>
                      <p:childTnLst>
                        <p:par>
                          <p:cTn id="1163" fill="hold">
                            <p:stCondLst>
                              <p:cond delay="0"/>
                            </p:stCondLst>
                            <p:childTnLst>
                              <p:par>
                                <p:cTn id="1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1166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7" fill="hold">
                      <p:stCondLst>
                        <p:cond delay="0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171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2" fill="hold">
                      <p:stCondLst>
                        <p:cond delay="0"/>
                      </p:stCondLst>
                      <p:childTnLst>
                        <p:par>
                          <p:cTn id="1173" fill="hold">
                            <p:stCondLst>
                              <p:cond delay="0"/>
                            </p:stCondLst>
                            <p:childTnLst>
                              <p:par>
                                <p:cTn id="1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1197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8" fill="hold">
                      <p:stCondLst>
                        <p:cond delay="0"/>
                      </p:stCondLst>
                      <p:childTnLst>
                        <p:par>
                          <p:cTn id="1199" fill="hold">
                            <p:stCondLst>
                              <p:cond delay="0"/>
                            </p:stCondLst>
                            <p:childTnLst>
                              <p:par>
                                <p:cTn id="1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1202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3" fill="hold">
                      <p:stCondLst>
                        <p:cond delay="0"/>
                      </p:stCondLst>
                      <p:childTnLst>
                        <p:par>
                          <p:cTn id="1204" fill="hold">
                            <p:stCondLst>
                              <p:cond delay="0"/>
                            </p:stCondLst>
                            <p:childTnLst>
                              <p:par>
                                <p:cTn id="1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  <p:seq concurrent="1" nextAc="seek">
              <p:cTn id="1207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8" fill="hold">
                      <p:stCondLst>
                        <p:cond delay="0"/>
                      </p:stCondLst>
                      <p:childTnLst>
                        <p:par>
                          <p:cTn id="1209" fill="hold">
                            <p:stCondLst>
                              <p:cond delay="0"/>
                            </p:stCondLst>
                            <p:childTnLst>
                              <p:par>
                                <p:cTn id="1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212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3" fill="hold">
                      <p:stCondLst>
                        <p:cond delay="0"/>
                      </p:stCondLst>
                      <p:childTnLst>
                        <p:par>
                          <p:cTn id="1214" fill="hold">
                            <p:stCondLst>
                              <p:cond delay="0"/>
                            </p:stCondLst>
                            <p:childTnLst>
                              <p:par>
                                <p:cTn id="1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217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8" fill="hold">
                      <p:stCondLst>
                        <p:cond delay="0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1222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3" fill="hold">
                      <p:stCondLst>
                        <p:cond delay="0"/>
                      </p:stCondLst>
                      <p:childTnLst>
                        <p:par>
                          <p:cTn id="1224" fill="hold">
                            <p:stCondLst>
                              <p:cond delay="0"/>
                            </p:stCondLst>
                            <p:childTnLst>
                              <p:par>
                                <p:cTn id="1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1227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8" fill="hold">
                      <p:stCondLst>
                        <p:cond delay="0"/>
                      </p:stCondLst>
                      <p:childTnLst>
                        <p:par>
                          <p:cTn id="1229" fill="hold">
                            <p:stCondLst>
                              <p:cond delay="0"/>
                            </p:stCondLst>
                            <p:childTnLst>
                              <p:par>
                                <p:cTn id="12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1232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3" fill="hold">
                      <p:stCondLst>
                        <p:cond delay="0"/>
                      </p:stCondLst>
                      <p:childTnLst>
                        <p:par>
                          <p:cTn id="1234" fill="hold">
                            <p:stCondLst>
                              <p:cond delay="0"/>
                            </p:stCondLst>
                            <p:childTnLst>
                              <p:par>
                                <p:cTn id="1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seq concurrent="1" nextAc="seek">
              <p:cTn id="1237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8" fill="hold">
                      <p:stCondLst>
                        <p:cond delay="0"/>
                      </p:stCondLst>
                      <p:childTnLst>
                        <p:par>
                          <p:cTn id="1239" fill="hold">
                            <p:stCondLst>
                              <p:cond delay="0"/>
                            </p:stCondLst>
                            <p:childTnLst>
                              <p:par>
                                <p:cTn id="12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  <p:seq concurrent="1" nextAc="seek">
              <p:cTn id="1258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9" fill="hold">
                      <p:stCondLst>
                        <p:cond delay="0"/>
                      </p:stCondLst>
                      <p:childTnLst>
                        <p:par>
                          <p:cTn id="1260" fill="hold">
                            <p:stCondLst>
                              <p:cond delay="0"/>
                            </p:stCondLst>
                            <p:childTnLst>
                              <p:par>
                                <p:cTn id="126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1333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4" fill="hold">
                      <p:stCondLst>
                        <p:cond delay="0"/>
                      </p:stCondLst>
                      <p:childTnLst>
                        <p:par>
                          <p:cTn id="1335" fill="hold">
                            <p:stCondLst>
                              <p:cond delay="0"/>
                            </p:stCondLst>
                            <p:childTnLst>
                              <p:par>
                                <p:cTn id="13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seq concurrent="1" nextAc="seek">
              <p:cTn id="1338" restart="whenNotActive" fill="hold" evtFilter="cancelBubble" nodeType="interactiveSeq">
                <p:stCondLst>
                  <p:cond evt="onClick" delay="0">
                    <p:tgtEl>
                      <p:spTgt spid="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9" fill="hold">
                      <p:stCondLst>
                        <p:cond delay="0"/>
                      </p:stCondLst>
                      <p:childTnLst>
                        <p:par>
                          <p:cTn id="1340" fill="hold">
                            <p:stCondLst>
                              <p:cond delay="0"/>
                            </p:stCondLst>
                            <p:childTnLst>
                              <p:par>
                                <p:cTn id="1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"/>
                  </p:tgtEl>
                </p:cond>
              </p:nextCondLst>
            </p:seq>
            <p:seq concurrent="1" nextAc="seek">
              <p:cTn id="1343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4" fill="hold">
                      <p:stCondLst>
                        <p:cond delay="0"/>
                      </p:stCondLst>
                      <p:childTnLst>
                        <p:par>
                          <p:cTn id="1345" fill="hold">
                            <p:stCondLst>
                              <p:cond delay="0"/>
                            </p:stCondLst>
                            <p:childTnLst>
                              <p:par>
                                <p:cTn id="13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348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9" fill="hold">
                      <p:stCondLst>
                        <p:cond delay="0"/>
                      </p:stCondLst>
                      <p:childTnLst>
                        <p:par>
                          <p:cTn id="1350" fill="hold">
                            <p:stCondLst>
                              <p:cond delay="0"/>
                            </p:stCondLst>
                            <p:childTnLst>
                              <p:par>
                                <p:cTn id="13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  <p:seq concurrent="1" nextAc="seek">
              <p:cTn id="1353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4" fill="hold">
                      <p:stCondLst>
                        <p:cond delay="0"/>
                      </p:stCondLst>
                      <p:childTnLst>
                        <p:par>
                          <p:cTn id="1355" fill="hold">
                            <p:stCondLst>
                              <p:cond delay="0"/>
                            </p:stCondLst>
                            <p:childTnLst>
                              <p:par>
                                <p:cTn id="13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1358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9" fill="hold">
                      <p:stCondLst>
                        <p:cond delay="0"/>
                      </p:stCondLst>
                      <p:childTnLst>
                        <p:par>
                          <p:cTn id="1360" fill="hold">
                            <p:stCondLst>
                              <p:cond delay="0"/>
                            </p:stCondLst>
                            <p:childTnLst>
                              <p:par>
                                <p:cTn id="1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1363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4" fill="hold">
                      <p:stCondLst>
                        <p:cond delay="0"/>
                      </p:stCondLst>
                      <p:childTnLst>
                        <p:par>
                          <p:cTn id="1365" fill="hold">
                            <p:stCondLst>
                              <p:cond delay="0"/>
                            </p:stCondLst>
                            <p:childTnLst>
                              <p:par>
                                <p:cTn id="13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1368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9" fill="hold">
                      <p:stCondLst>
                        <p:cond delay="0"/>
                      </p:stCondLst>
                      <p:childTnLst>
                        <p:par>
                          <p:cTn id="1370" fill="hold">
                            <p:stCondLst>
                              <p:cond delay="0"/>
                            </p:stCondLst>
                            <p:childTnLst>
                              <p:par>
                                <p:cTn id="13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1373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4" fill="hold">
                      <p:stCondLst>
                        <p:cond delay="0"/>
                      </p:stCondLst>
                      <p:childTnLst>
                        <p:par>
                          <p:cTn id="1375" fill="hold">
                            <p:stCondLst>
                              <p:cond delay="0"/>
                            </p:stCondLst>
                            <p:childTnLst>
                              <p:par>
                                <p:cTn id="13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1378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9" fill="hold">
                      <p:stCondLst>
                        <p:cond delay="0"/>
                      </p:stCondLst>
                      <p:childTnLst>
                        <p:par>
                          <p:cTn id="1380" fill="hold">
                            <p:stCondLst>
                              <p:cond delay="0"/>
                            </p:stCondLst>
                            <p:childTnLst>
                              <p:par>
                                <p:cTn id="13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1399" restart="whenNotActive" fill="hold" evtFilter="cancelBubble" nodeType="interactiveSeq">
                <p:stCondLst>
                  <p:cond evt="onClick" delay="0">
                    <p:tgtEl>
                      <p:spTgt spid="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0" fill="hold">
                      <p:stCondLst>
                        <p:cond delay="0"/>
                      </p:stCondLst>
                      <p:childTnLst>
                        <p:par>
                          <p:cTn id="1401" fill="hold">
                            <p:stCondLst>
                              <p:cond delay="0"/>
                            </p:stCondLst>
                            <p:childTnLst>
                              <p:par>
                                <p:cTn id="14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5"/>
                  </p:tgtEl>
                </p:cond>
              </p:nextCondLst>
            </p:seq>
            <p:seq concurrent="1" nextAc="seek">
              <p:cTn id="1404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5" fill="hold">
                      <p:stCondLst>
                        <p:cond delay="0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seq concurrent="1" nextAc="seek">
              <p:cTn id="1409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0" fill="hold">
                      <p:stCondLst>
                        <p:cond delay="0"/>
                      </p:stCondLst>
                      <p:childTnLst>
                        <p:par>
                          <p:cTn id="1411" fill="hold">
                            <p:stCondLst>
                              <p:cond delay="0"/>
                            </p:stCondLst>
                            <p:childTnLst>
                              <p:par>
                                <p:cTn id="14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1414" restart="whenNotActive" fill="hold" evtFilter="cancelBubble" nodeType="interactiveSeq">
                <p:stCondLst>
                  <p:cond evt="onClick" delay="0">
                    <p:tgtEl>
                      <p:spTgt spid="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5" fill="hold">
                      <p:stCondLst>
                        <p:cond delay="0"/>
                      </p:stCondLst>
                      <p:childTnLst>
                        <p:par>
                          <p:cTn id="1416" fill="hold">
                            <p:stCondLst>
                              <p:cond delay="0"/>
                            </p:stCondLst>
                            <p:childTnLst>
                              <p:par>
                                <p:cTn id="1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7"/>
                  </p:tgtEl>
                </p:cond>
              </p:nextCondLst>
            </p:seq>
            <p:seq concurrent="1" nextAc="seek">
              <p:cTn id="1419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0" fill="hold">
                      <p:stCondLst>
                        <p:cond delay="0"/>
                      </p:stCondLst>
                      <p:childTnLst>
                        <p:par>
                          <p:cTn id="1421" fill="hold">
                            <p:stCondLst>
                              <p:cond delay="0"/>
                            </p:stCondLst>
                            <p:childTnLst>
                              <p:par>
                                <p:cTn id="14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1424" restart="whenNotActive" fill="hold" evtFilter="cancelBubble" nodeType="interactiveSeq">
                <p:stCondLst>
                  <p:cond evt="onClick" delay="0">
                    <p:tgtEl>
                      <p:spTgt spid="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5" fill="hold">
                      <p:stCondLst>
                        <p:cond delay="0"/>
                      </p:stCondLst>
                      <p:childTnLst>
                        <p:par>
                          <p:cTn id="1426" fill="hold">
                            <p:stCondLst>
                              <p:cond delay="0"/>
                            </p:stCondLst>
                            <p:childTnLst>
                              <p:par>
                                <p:cTn id="14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9"/>
                  </p:tgtEl>
                </p:cond>
              </p:nextCondLst>
            </p:seq>
            <p:seq concurrent="1" nextAc="seek">
              <p:cTn id="1429" restart="whenNotActive" fill="hold" evtFilter="cancelBubble" nodeType="interactiveSeq">
                <p:stCondLst>
                  <p:cond evt="onClick" delay="0">
                    <p:tgtEl>
                      <p:spTgt spid="4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0" fill="hold">
                      <p:stCondLst>
                        <p:cond delay="0"/>
                      </p:stCondLst>
                      <p:childTnLst>
                        <p:par>
                          <p:cTn id="1431" fill="hold">
                            <p:stCondLst>
                              <p:cond delay="0"/>
                            </p:stCondLst>
                            <p:childTnLst>
                              <p:par>
                                <p:cTn id="14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6"/>
                  </p:tgtEl>
                </p:cond>
              </p:nextCondLst>
            </p:seq>
            <p:seq concurrent="1" nextAc="seek">
              <p:cTn id="1434" restart="whenNotActive" fill="hold" evtFilter="cancelBubble" nodeType="interactiveSeq">
                <p:stCondLst>
                  <p:cond evt="onClick" delay="0">
                    <p:tgtEl>
                      <p:spTgt spid="4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5" fill="hold">
                      <p:stCondLst>
                        <p:cond delay="0"/>
                      </p:stCondLst>
                      <p:childTnLst>
                        <p:par>
                          <p:cTn id="1436" fill="hold">
                            <p:stCondLst>
                              <p:cond delay="0"/>
                            </p:stCondLst>
                            <p:childTnLst>
                              <p:par>
                                <p:cTn id="1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7"/>
                  </p:tgtEl>
                </p:cond>
              </p:nextCondLst>
            </p:seq>
            <p:seq concurrent="1" nextAc="seek">
              <p:cTn id="1439" restart="whenNotActive" fill="hold" evtFilter="cancelBubble" nodeType="interactiveSeq">
                <p:stCondLst>
                  <p:cond evt="onClick" delay="0">
                    <p:tgtEl>
                      <p:spTgt spid="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0" fill="hold">
                      <p:stCondLst>
                        <p:cond delay="0"/>
                      </p:stCondLst>
                      <p:childTnLst>
                        <p:par>
                          <p:cTn id="1441" fill="hold">
                            <p:stCondLst>
                              <p:cond delay="0"/>
                            </p:stCondLst>
                            <p:childTnLst>
                              <p:par>
                                <p:cTn id="14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8"/>
                  </p:tgtEl>
                </p:cond>
              </p:nextCondLst>
            </p:seq>
            <p:seq concurrent="1" nextAc="seek">
              <p:cTn id="1444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5" fill="hold">
                      <p:stCondLst>
                        <p:cond delay="0"/>
                      </p:stCondLst>
                      <p:childTnLst>
                        <p:par>
                          <p:cTn id="1446" fill="hold">
                            <p:stCondLst>
                              <p:cond delay="0"/>
                            </p:stCondLst>
                            <p:childTnLst>
                              <p:par>
                                <p:cTn id="14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1465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6" fill="hold">
                      <p:stCondLst>
                        <p:cond delay="0"/>
                      </p:stCondLst>
                      <p:childTnLst>
                        <p:par>
                          <p:cTn id="1467" fill="hold">
                            <p:stCondLst>
                              <p:cond delay="0"/>
                            </p:stCondLst>
                            <p:childTnLst>
                              <p:par>
                                <p:cTn id="14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1470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1" fill="hold">
                      <p:stCondLst>
                        <p:cond delay="0"/>
                      </p:stCondLst>
                      <p:childTnLst>
                        <p:par>
                          <p:cTn id="1472" fill="hold">
                            <p:stCondLst>
                              <p:cond delay="0"/>
                            </p:stCondLst>
                            <p:childTnLst>
                              <p:par>
                                <p:cTn id="14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1475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6" fill="hold">
                      <p:stCondLst>
                        <p:cond delay="0"/>
                      </p:stCondLst>
                      <p:childTnLst>
                        <p:par>
                          <p:cTn id="1477" fill="hold">
                            <p:stCondLst>
                              <p:cond delay="0"/>
                            </p:stCondLst>
                            <p:childTnLst>
                              <p:par>
                                <p:cTn id="14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1480" restart="whenNotActive" fill="hold" evtFilter="cancelBubble" nodeType="interactiveSeq">
                <p:stCondLst>
                  <p:cond evt="onClick" delay="0">
                    <p:tgtEl>
                      <p:spTgt spid="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1" fill="hold">
                      <p:stCondLst>
                        <p:cond delay="0"/>
                      </p:stCondLst>
                      <p:childTnLst>
                        <p:par>
                          <p:cTn id="1482" fill="hold">
                            <p:stCondLst>
                              <p:cond delay="0"/>
                            </p:stCondLst>
                            <p:childTnLst>
                              <p:par>
                                <p:cTn id="14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"/>
                  </p:tgtEl>
                </p:cond>
              </p:nextCondLst>
            </p:seq>
            <p:seq concurrent="1" nextAc="seek">
              <p:cTn id="1485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6" fill="hold">
                      <p:stCondLst>
                        <p:cond delay="0"/>
                      </p:stCondLst>
                      <p:childTnLst>
                        <p:par>
                          <p:cTn id="1487" fill="hold">
                            <p:stCondLst>
                              <p:cond delay="0"/>
                            </p:stCondLst>
                            <p:childTnLst>
                              <p:par>
                                <p:cTn id="1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1490" restart="whenNotActive" fill="hold" evtFilter="cancelBubble" nodeType="interactiveSeq">
                <p:stCondLst>
                  <p:cond evt="onClick" delay="0">
                    <p:tgtEl>
                      <p:spTgt spid="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1" fill="hold">
                      <p:stCondLst>
                        <p:cond delay="0"/>
                      </p:stCondLst>
                      <p:childTnLst>
                        <p:par>
                          <p:cTn id="1492" fill="hold">
                            <p:stCondLst>
                              <p:cond delay="0"/>
                            </p:stCondLst>
                            <p:childTnLst>
                              <p:par>
                                <p:cTn id="14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5"/>
                  </p:tgtEl>
                </p:cond>
              </p:nextCondLst>
            </p:seq>
            <p:seq concurrent="1" nextAc="seek">
              <p:cTn id="1495" restart="whenNotActive" fill="hold" evtFilter="cancelBubble" nodeType="interactiveSeq">
                <p:stCondLst>
                  <p:cond evt="onClick" delay="0">
                    <p:tgtEl>
                      <p:spTgt spid="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6" fill="hold">
                      <p:stCondLst>
                        <p:cond delay="0"/>
                      </p:stCondLst>
                      <p:childTnLst>
                        <p:par>
                          <p:cTn id="1497" fill="hold">
                            <p:stCondLst>
                              <p:cond delay="0"/>
                            </p:stCondLst>
                            <p:childTnLst>
                              <p:par>
                                <p:cTn id="14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6"/>
                  </p:tgtEl>
                </p:cond>
              </p:nextCondLst>
            </p:seq>
            <p:seq concurrent="1" nextAc="seek">
              <p:cTn id="1500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1" fill="hold">
                      <p:stCondLst>
                        <p:cond delay="0"/>
                      </p:stCondLst>
                      <p:childTnLst>
                        <p:par>
                          <p:cTn id="1502" fill="hold">
                            <p:stCondLst>
                              <p:cond delay="0"/>
                            </p:stCondLst>
                            <p:childTnLst>
                              <p:par>
                                <p:cTn id="15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1505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6" fill="hold">
                      <p:stCondLst>
                        <p:cond delay="0"/>
                      </p:stCondLst>
                      <p:childTnLst>
                        <p:par>
                          <p:cTn id="1507" fill="hold">
                            <p:stCondLst>
                              <p:cond delay="0"/>
                            </p:stCondLst>
                            <p:childTnLst>
                              <p:par>
                                <p:cTn id="15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1510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1" fill="hold">
                      <p:stCondLst>
                        <p:cond delay="0"/>
                      </p:stCondLst>
                      <p:childTnLst>
                        <p:par>
                          <p:cTn id="1512" fill="hold">
                            <p:stCondLst>
                              <p:cond delay="0"/>
                            </p:stCondLst>
                            <p:childTnLst>
                              <p:par>
                                <p:cTn id="15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1531" restart="whenNotActive" fill="hold" evtFilter="cancelBubble" nodeType="interactiveSeq">
                <p:stCondLst>
                  <p:cond evt="onClick" delay="0">
                    <p:tgtEl>
                      <p:spTgt spid="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2" fill="hold">
                      <p:stCondLst>
                        <p:cond delay="0"/>
                      </p:stCondLst>
                      <p:childTnLst>
                        <p:par>
                          <p:cTn id="1533" fill="hold">
                            <p:stCondLst>
                              <p:cond delay="0"/>
                            </p:stCondLst>
                            <p:childTnLst>
                              <p:par>
                                <p:cTn id="15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"/>
                  </p:tgtEl>
                </p:cond>
              </p:nextCondLst>
            </p:seq>
            <p:seq concurrent="1" nextAc="seek">
              <p:cTn id="1536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7" fill="hold">
                      <p:stCondLst>
                        <p:cond delay="0"/>
                      </p:stCondLst>
                      <p:childTnLst>
                        <p:par>
                          <p:cTn id="1538" fill="hold">
                            <p:stCondLst>
                              <p:cond delay="0"/>
                            </p:stCondLst>
                            <p:childTnLst>
                              <p:par>
                                <p:cTn id="15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1541" restart="whenNotActive" fill="hold" evtFilter="cancelBubble" nodeType="interactiveSeq">
                <p:stCondLst>
                  <p:cond evt="onClick" delay="0">
                    <p:tgtEl>
                      <p:spTgt spid="4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2" fill="hold">
                      <p:stCondLst>
                        <p:cond delay="0"/>
                      </p:stCondLst>
                      <p:childTnLst>
                        <p:par>
                          <p:cTn id="1543" fill="hold">
                            <p:stCondLst>
                              <p:cond delay="0"/>
                            </p:stCondLst>
                            <p:childTnLst>
                              <p:par>
                                <p:cTn id="15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2"/>
                  </p:tgtEl>
                </p:cond>
              </p:nextCondLst>
            </p:seq>
            <p:seq concurrent="1" nextAc="seek">
              <p:cTn id="1546" restart="whenNotActive" fill="hold" evtFilter="cancelBubble" nodeType="interactiveSeq">
                <p:stCondLst>
                  <p:cond evt="onClick" delay="0">
                    <p:tgtEl>
                      <p:spTgt spid="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7" fill="hold">
                      <p:stCondLst>
                        <p:cond delay="0"/>
                      </p:stCondLst>
                      <p:childTnLst>
                        <p:par>
                          <p:cTn id="1548" fill="hold">
                            <p:stCondLst>
                              <p:cond delay="0"/>
                            </p:stCondLst>
                            <p:childTnLst>
                              <p:par>
                                <p:cTn id="1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3"/>
                  </p:tgtEl>
                </p:cond>
              </p:nextCondLst>
            </p:seq>
            <p:seq concurrent="1" nextAc="seek">
              <p:cTn id="1551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2" fill="hold">
                      <p:stCondLst>
                        <p:cond delay="0"/>
                      </p:stCondLst>
                      <p:childTnLst>
                        <p:par>
                          <p:cTn id="1553" fill="hold">
                            <p:stCondLst>
                              <p:cond delay="0"/>
                            </p:stCondLst>
                            <p:childTnLst>
                              <p:par>
                                <p:cTn id="15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1556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7" fill="hold">
                      <p:stCondLst>
                        <p:cond delay="0"/>
                      </p:stCondLst>
                      <p:childTnLst>
                        <p:par>
                          <p:cTn id="1558" fill="hold">
                            <p:stCondLst>
                              <p:cond delay="0"/>
                            </p:stCondLst>
                            <p:childTnLst>
                              <p:par>
                                <p:cTn id="15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1561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2" fill="hold">
                      <p:stCondLst>
                        <p:cond delay="0"/>
                      </p:stCondLst>
                      <p:childTnLst>
                        <p:par>
                          <p:cTn id="1563" fill="hold">
                            <p:stCondLst>
                              <p:cond delay="0"/>
                            </p:stCondLst>
                            <p:childTnLst>
                              <p:par>
                                <p:cTn id="15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1566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7" fill="hold">
                      <p:stCondLst>
                        <p:cond delay="0"/>
                      </p:stCondLst>
                      <p:childTnLst>
                        <p:par>
                          <p:cTn id="1568" fill="hold">
                            <p:stCondLst>
                              <p:cond delay="0"/>
                            </p:stCondLst>
                            <p:childTnLst>
                              <p:par>
                                <p:cTn id="1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1571" restart="whenNotActive" fill="hold" evtFilter="cancelBubble" nodeType="interactiveSeq">
                <p:stCondLst>
                  <p:cond evt="onClick" delay="0">
                    <p:tgtEl>
                      <p:spTgt spid="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2" fill="hold">
                      <p:stCondLst>
                        <p:cond delay="0"/>
                      </p:stCondLst>
                      <p:childTnLst>
                        <p:par>
                          <p:cTn id="1573" fill="hold">
                            <p:stCondLst>
                              <p:cond delay="0"/>
                            </p:stCondLst>
                            <p:childTnLst>
                              <p:par>
                                <p:cTn id="15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8"/>
                  </p:tgtEl>
                </p:cond>
              </p:nextCondLst>
            </p:seq>
            <p:seq concurrent="1" nextAc="seek">
              <p:cTn id="1576" restart="whenNotActive" fill="hold" evtFilter="cancelBubble" nodeType="interactiveSeq">
                <p:stCondLst>
                  <p:cond evt="onClick" delay="0">
                    <p:tgtEl>
                      <p:spTgt spid="4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7" fill="hold">
                      <p:stCondLst>
                        <p:cond delay="0"/>
                      </p:stCondLst>
                      <p:childTnLst>
                        <p:par>
                          <p:cTn id="1578" fill="hold">
                            <p:stCondLst>
                              <p:cond delay="0"/>
                            </p:stCondLst>
                            <p:childTnLst>
                              <p:par>
                                <p:cTn id="15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9"/>
                  </p:tgtEl>
                </p:cond>
              </p:nextCondLst>
            </p:seq>
            <p:seq concurrent="1" nextAc="seek">
              <p:cTn id="1597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8" fill="hold">
                      <p:stCondLst>
                        <p:cond delay="0"/>
                      </p:stCondLst>
                      <p:childTnLst>
                        <p:par>
                          <p:cTn id="1599" fill="hold">
                            <p:stCondLst>
                              <p:cond delay="0"/>
                            </p:stCondLst>
                            <p:childTnLst>
                              <p:par>
                                <p:cTn id="160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seq concurrent="1" nextAc="seek">
              <p:cTn id="1672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3" fill="hold">
                      <p:stCondLst>
                        <p:cond delay="0"/>
                      </p:stCondLst>
                      <p:childTnLst>
                        <p:par>
                          <p:cTn id="1674" fill="hold">
                            <p:stCondLst>
                              <p:cond delay="0"/>
                            </p:stCondLst>
                            <p:childTnLst>
                              <p:par>
                                <p:cTn id="16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8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9" dur="900" decel="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8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1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4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7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0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3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6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9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2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5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8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1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4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7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0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3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6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9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2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5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8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1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3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4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7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0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3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6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9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2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5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8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1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3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4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0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3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6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9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2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5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8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1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4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7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0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3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6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9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2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5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8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1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4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7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0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3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6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9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2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5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8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1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4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7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0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3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6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9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5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8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1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3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4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0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3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6" dur="7267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1917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8" fill="hold">
                      <p:stCondLst>
                        <p:cond delay="0"/>
                      </p:stCondLst>
                      <p:childTnLst>
                        <p:par>
                          <p:cTn id="1919" fill="hold">
                            <p:stCondLst>
                              <p:cond delay="0"/>
                            </p:stCondLst>
                            <p:childTnLst>
                              <p:par>
                                <p:cTn id="19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3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4" dur="900" decel="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3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6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9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2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5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8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1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4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7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0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3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6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9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2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5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8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1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4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7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90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93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96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99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02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05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08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1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4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7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20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23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26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29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2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5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8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1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4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0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3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6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9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2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5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8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1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4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0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3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6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9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2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5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8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1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4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10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13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16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19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2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5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8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1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4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7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40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43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46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49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52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55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58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61" dur="7267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2162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3" fill="hold">
                      <p:stCondLst>
                        <p:cond delay="0"/>
                      </p:stCondLst>
                      <p:childTnLst>
                        <p:par>
                          <p:cTn id="2164" fill="hold">
                            <p:stCondLst>
                              <p:cond delay="0"/>
                            </p:stCondLst>
                            <p:childTnLst>
                              <p:par>
                                <p:cTn id="21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9" dur="900" decel="100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78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1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4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7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0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3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6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9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02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05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08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1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4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7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0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3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6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9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32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35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38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1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4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7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50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53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56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59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2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5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8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1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4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80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83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86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89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92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95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98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1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4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10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13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16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19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22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25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28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1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4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0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3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6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9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5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55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58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1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4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7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70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73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76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79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5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8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1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4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00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03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06" dur="7267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2407" restart="whenNotActive" fill="hold" evtFilter="cancelBubble" nodeType="interactiveSeq">
                <p:stCondLst>
                  <p:cond evt="onClick" delay="0">
                    <p:tgtEl>
                      <p:spTgt spid="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8" fill="hold">
                      <p:stCondLst>
                        <p:cond delay="0"/>
                      </p:stCondLst>
                      <p:childTnLst>
                        <p:par>
                          <p:cTn id="2409" fill="hold">
                            <p:stCondLst>
                              <p:cond delay="0"/>
                            </p:stCondLst>
                            <p:childTnLst>
                              <p:par>
                                <p:cTn id="241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1" dur="2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2" dur="2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3" dur="2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16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19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2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5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8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31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"/>
                  </p:tgtEl>
                </p:cond>
              </p:nextCondLst>
            </p:seq>
            <p:seq concurrent="1" nextAc="seek">
              <p:cTn id="2433" restart="whenNotActive" fill="hold" evtFilter="cancelBubble" nodeType="interactiveSeq">
                <p:stCondLst>
                  <p:cond evt="onClick" delay="0">
                    <p:tgtEl>
                      <p:spTgt spid="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4" fill="hold">
                      <p:stCondLst>
                        <p:cond delay="0"/>
                      </p:stCondLst>
                      <p:childTnLst>
                        <p:par>
                          <p:cTn id="2435" fill="hold">
                            <p:stCondLst>
                              <p:cond delay="0"/>
                            </p:stCondLst>
                            <p:childTnLst>
                              <p:par>
                                <p:cTn id="24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4"/>
                  </p:tgtEl>
                </p:cond>
              </p:nextCondLst>
            </p:seq>
            <p:seq concurrent="1" nextAc="seek">
              <p:cTn id="2484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5" fill="hold">
                      <p:stCondLst>
                        <p:cond delay="0"/>
                      </p:stCondLst>
                      <p:childTnLst>
                        <p:par>
                          <p:cTn id="2486" fill="hold">
                            <p:stCondLst>
                              <p:cond delay="0"/>
                            </p:stCondLst>
                            <p:childTnLst>
                              <p:par>
                                <p:cTn id="24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2609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0" fill="hold">
                      <p:stCondLst>
                        <p:cond delay="0"/>
                      </p:stCondLst>
                      <p:childTnLst>
                        <p:par>
                          <p:cTn id="2611" fill="hold">
                            <p:stCondLst>
                              <p:cond delay="0"/>
                            </p:stCondLst>
                            <p:childTnLst>
                              <p:par>
                                <p:cTn id="26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2808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9" fill="hold">
                      <p:stCondLst>
                        <p:cond delay="0"/>
                      </p:stCondLst>
                      <p:childTnLst>
                        <p:par>
                          <p:cTn id="2810" fill="hold">
                            <p:stCondLst>
                              <p:cond delay="0"/>
                            </p:stCondLst>
                            <p:childTnLst>
                              <p:par>
                                <p:cTn id="281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3081" restart="whenNotActive" fill="hold" evtFilter="cancelBubble" nodeType="interactiveSeq">
                <p:stCondLst>
                  <p:cond evt="onClick" delay="0">
                    <p:tgtEl>
                      <p:spTgt spid="5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2" fill="hold">
                      <p:stCondLst>
                        <p:cond delay="0"/>
                      </p:stCondLst>
                      <p:childTnLst>
                        <p:par>
                          <p:cTn id="3083" fill="hold">
                            <p:stCondLst>
                              <p:cond delay="0"/>
                            </p:stCondLst>
                            <p:childTnLst>
                              <p:par>
                                <p:cTn id="308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5" dur="2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6" dur="2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7" dur="2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2"/>
                  </p:tgtEl>
                </p:cond>
              </p:nextCondLst>
            </p:seq>
            <p:seq concurrent="1" nextAc="seek">
              <p:cTn id="3089" restart="whenNotActive" fill="hold" evtFilter="cancelBubble" nodeType="interactiveSeq">
                <p:stCondLst>
                  <p:cond evt="onClick" delay="0">
                    <p:tgtEl>
                      <p:spTgt spid="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0" fill="hold">
                      <p:stCondLst>
                        <p:cond delay="0"/>
                      </p:stCondLst>
                      <p:childTnLst>
                        <p:par>
                          <p:cTn id="3091" fill="hold">
                            <p:stCondLst>
                              <p:cond delay="0"/>
                            </p:stCondLst>
                            <p:childTnLst>
                              <p:par>
                                <p:cTn id="309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3" dur="2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4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5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5"/>
                  </p:tgtEl>
                </p:cond>
              </p:nextCondLst>
            </p:seq>
            <p:seq concurrent="1" nextAc="seek">
              <p:cTn id="3097" restart="whenNotActive" fill="hold" evtFilter="cancelBubble" nodeType="interactiveSeq">
                <p:stCondLst>
                  <p:cond evt="onClick" delay="0">
                    <p:tgtEl>
                      <p:spTgt spid="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8" fill="hold">
                      <p:stCondLst>
                        <p:cond delay="0"/>
                      </p:stCondLst>
                      <p:childTnLst>
                        <p:par>
                          <p:cTn id="3099" fill="hold">
                            <p:stCondLst>
                              <p:cond delay="0"/>
                            </p:stCondLst>
                            <p:childTnLst>
                              <p:par>
                                <p:cTn id="3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1" dur="2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2" dur="20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3" dur="20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8"/>
                  </p:tgtEl>
                </p:cond>
              </p:nextCondLst>
            </p:seq>
            <p:seq concurrent="1" nextAc="seek">
              <p:cTn id="3105" restart="whenNotActive" fill="hold" evtFilter="cancelBubble" nodeType="interactiveSeq">
                <p:stCondLst>
                  <p:cond evt="onClick" delay="0">
                    <p:tgtEl>
                      <p:spTgt spid="6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6" fill="hold">
                      <p:stCondLst>
                        <p:cond delay="0"/>
                      </p:stCondLst>
                      <p:childTnLst>
                        <p:par>
                          <p:cTn id="3107" fill="hold">
                            <p:stCondLst>
                              <p:cond delay="0"/>
                            </p:stCondLst>
                            <p:childTnLst>
                              <p:par>
                                <p:cTn id="310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9" dur="2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0" dur="20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1" dur="20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1"/>
                  </p:tgtEl>
                </p:cond>
              </p:nextCondLst>
            </p:seq>
            <p:seq concurrent="1" nextAc="seek">
              <p:cTn id="3113" restart="whenNotActive" fill="hold" evtFilter="cancelBubble" nodeType="interactiveSeq">
                <p:stCondLst>
                  <p:cond evt="onClick" delay="0">
                    <p:tgtEl>
                      <p:spTgt spid="6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4" fill="hold">
                      <p:stCondLst>
                        <p:cond delay="0"/>
                      </p:stCondLst>
                      <p:childTnLst>
                        <p:par>
                          <p:cTn id="3115" fill="hold">
                            <p:stCondLst>
                              <p:cond delay="0"/>
                            </p:stCondLst>
                            <p:childTnLst>
                              <p:par>
                                <p:cTn id="31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7" dur="2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8" dur="20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9" dur="20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"/>
                  </p:tgtEl>
                </p:cond>
              </p:nextCondLst>
            </p:seq>
            <p:seq concurrent="1" nextAc="seek">
              <p:cTn id="3121" restart="whenNotActive" fill="hold" evtFilter="cancelBubble" nodeType="interactiveSeq">
                <p:stCondLst>
                  <p:cond evt="onClick" delay="0">
                    <p:tgtEl>
                      <p:spTgt spid="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2" fill="hold">
                      <p:stCondLst>
                        <p:cond delay="0"/>
                      </p:stCondLst>
                      <p:childTnLst>
                        <p:par>
                          <p:cTn id="3123" fill="hold">
                            <p:stCondLst>
                              <p:cond delay="0"/>
                            </p:stCondLst>
                            <p:childTnLst>
                              <p:par>
                                <p:cTn id="312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5" dur="2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6" dur="200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7" dur="200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7"/>
                  </p:tgtEl>
                </p:cond>
              </p:nextCondLst>
            </p:seq>
            <p:seq concurrent="1" nextAc="seek">
              <p:cTn id="3129" restart="whenNotActive" fill="hold" evtFilter="cancelBubble" nodeType="interactiveSeq">
                <p:stCondLst>
                  <p:cond evt="onClick" delay="0">
                    <p:tgtEl>
                      <p:spTgt spid="6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0" fill="hold">
                      <p:stCondLst>
                        <p:cond delay="0"/>
                      </p:stCondLst>
                      <p:childTnLst>
                        <p:par>
                          <p:cTn id="3131" fill="hold">
                            <p:stCondLst>
                              <p:cond delay="0"/>
                            </p:stCondLst>
                            <p:childTnLst>
                              <p:par>
                                <p:cTn id="313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3" dur="2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4" dur="2000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5" dur="2000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2"/>
                  </p:tgtEl>
                </p:cond>
              </p:nextCondLst>
            </p:seq>
            <p:seq concurrent="1" nextAc="seek">
              <p:cTn id="3137" restart="whenNotActive" fill="hold" evtFilter="cancelBubble" nodeType="interactiveSeq">
                <p:stCondLst>
                  <p:cond evt="onClick" delay="0">
                    <p:tgtEl>
                      <p:spTgt spid="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8" fill="hold">
                      <p:stCondLst>
                        <p:cond delay="0"/>
                      </p:stCondLst>
                      <p:childTnLst>
                        <p:par>
                          <p:cTn id="3139" fill="hold">
                            <p:stCondLst>
                              <p:cond delay="0"/>
                            </p:stCondLst>
                            <p:childTnLst>
                              <p:par>
                                <p:cTn id="31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1" dur="2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2" dur="2000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3" dur="2000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"/>
                  </p:tgtEl>
                </p:cond>
              </p:nextCondLst>
            </p:seq>
            <p:seq concurrent="1" nextAc="seek">
              <p:cTn id="3145" restart="whenNotActive" fill="hold" evtFilter="cancelBubble" nodeType="interactiveSeq">
                <p:stCondLst>
                  <p:cond evt="onClick" delay="0">
                    <p:tgtEl>
                      <p:spTgt spid="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6" fill="hold">
                      <p:stCondLst>
                        <p:cond delay="0"/>
                      </p:stCondLst>
                      <p:childTnLst>
                        <p:par>
                          <p:cTn id="3147" fill="hold">
                            <p:stCondLst>
                              <p:cond delay="0"/>
                            </p:stCondLst>
                            <p:childTnLst>
                              <p:par>
                                <p:cTn id="31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9" dur="2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0" dur="2000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1" dur="2000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8"/>
                  </p:tgtEl>
                </p:cond>
              </p:nextCondLst>
            </p:seq>
            <p:seq concurrent="1" nextAc="seek">
              <p:cTn id="3153" restart="whenNotActive" fill="hold" evtFilter="cancelBubble" nodeType="interactiveSeq">
                <p:stCondLst>
                  <p:cond evt="onClick" delay="0">
                    <p:tgtEl>
                      <p:spTgt spid="6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4" fill="hold">
                      <p:stCondLst>
                        <p:cond delay="0"/>
                      </p:stCondLst>
                      <p:childTnLst>
                        <p:par>
                          <p:cTn id="3155" fill="hold">
                            <p:stCondLst>
                              <p:cond delay="0"/>
                            </p:stCondLst>
                            <p:childTnLst>
                              <p:par>
                                <p:cTn id="315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7" dur="2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8" dur="20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9" dur="20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1"/>
                  </p:tgtEl>
                </p:cond>
              </p:nextCondLst>
            </p:seq>
            <p:seq concurrent="1" nextAc="seek">
              <p:cTn id="3161" restart="whenNotActive" fill="hold" evtFilter="cancelBubble" nodeType="interactiveSeq">
                <p:stCondLst>
                  <p:cond evt="onClick" delay="0">
                    <p:tgtEl>
                      <p:spTgt spid="6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2" fill="hold">
                      <p:stCondLst>
                        <p:cond delay="0"/>
                      </p:stCondLst>
                      <p:childTnLst>
                        <p:par>
                          <p:cTn id="3163" fill="hold">
                            <p:stCondLst>
                              <p:cond delay="0"/>
                            </p:stCondLst>
                            <p:childTnLst>
                              <p:par>
                                <p:cTn id="316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5" dur="2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6" dur="2000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7" dur="2000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4"/>
                  </p:tgtEl>
                </p:cond>
              </p:nextCondLst>
            </p:seq>
            <p:seq concurrent="1" nextAc="seek">
              <p:cTn id="3169" restart="whenNotActive" fill="hold" evtFilter="cancelBubble" nodeType="interactiveSeq">
                <p:stCondLst>
                  <p:cond evt="onClick" delay="0">
                    <p:tgtEl>
                      <p:spTgt spid="6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0" fill="hold">
                      <p:stCondLst>
                        <p:cond delay="0"/>
                      </p:stCondLst>
                      <p:childTnLst>
                        <p:par>
                          <p:cTn id="3171" fill="hold">
                            <p:stCondLst>
                              <p:cond delay="0"/>
                            </p:stCondLst>
                            <p:childTnLst>
                              <p:par>
                                <p:cTn id="317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3" dur="2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4" dur="2000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5" dur="2000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7"/>
                  </p:tgtEl>
                </p:cond>
              </p:nextCondLst>
            </p:seq>
            <p:seq concurrent="1" nextAc="seek">
              <p:cTn id="3177" restart="whenNotActive" fill="hold" evtFilter="cancelBubble" nodeType="interactiveSeq">
                <p:stCondLst>
                  <p:cond evt="onClick" delay="0">
                    <p:tgtEl>
                      <p:spTgt spid="6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8" fill="hold">
                      <p:stCondLst>
                        <p:cond delay="0"/>
                      </p:stCondLst>
                      <p:childTnLst>
                        <p:par>
                          <p:cTn id="3179" fill="hold">
                            <p:stCondLst>
                              <p:cond delay="0"/>
                            </p:stCondLst>
                            <p:childTnLst>
                              <p:par>
                                <p:cTn id="318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1" dur="2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2" dur="2000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3" dur="2000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0"/>
                  </p:tgtEl>
                </p:cond>
              </p:nextCondLst>
            </p:seq>
            <p:seq concurrent="1" nextAc="seek">
              <p:cTn id="3185" restart="whenNotActive" fill="hold" evtFilter="cancelBubble" nodeType="interactiveSeq">
                <p:stCondLst>
                  <p:cond evt="onClick" delay="0">
                    <p:tgtEl>
                      <p:spTgt spid="6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6" fill="hold">
                      <p:stCondLst>
                        <p:cond delay="0"/>
                      </p:stCondLst>
                      <p:childTnLst>
                        <p:par>
                          <p:cTn id="3187" fill="hold">
                            <p:stCondLst>
                              <p:cond delay="0"/>
                            </p:stCondLst>
                            <p:childTnLst>
                              <p:par>
                                <p:cTn id="318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9" dur="2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0" dur="2000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1" dur="2000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3"/>
                  </p:tgtEl>
                </p:cond>
              </p:nextCondLst>
            </p:seq>
            <p:seq concurrent="1" nextAc="seek">
              <p:cTn id="3193" restart="whenNotActive" fill="hold" evtFilter="cancelBubble" nodeType="interactiveSeq">
                <p:stCondLst>
                  <p:cond evt="onClick" delay="0">
                    <p:tgtEl>
                      <p:spTgt spid="6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4" fill="hold">
                      <p:stCondLst>
                        <p:cond delay="0"/>
                      </p:stCondLst>
                      <p:childTnLst>
                        <p:par>
                          <p:cTn id="3195" fill="hold">
                            <p:stCondLst>
                              <p:cond delay="0"/>
                            </p:stCondLst>
                            <p:childTnLst>
                              <p:par>
                                <p:cTn id="319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7" dur="2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8" dur="2000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9" dur="2000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"/>
                  </p:tgtEl>
                </p:cond>
              </p:nextCondLst>
            </p:seq>
            <p:seq concurrent="1" nextAc="seek">
              <p:cTn id="3201" restart="whenNotActive" fill="hold" evtFilter="cancelBubble" nodeType="interactiveSeq">
                <p:stCondLst>
                  <p:cond evt="onClick" delay="0">
                    <p:tgtEl>
                      <p:spTgt spid="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2" fill="hold">
                      <p:stCondLst>
                        <p:cond delay="0"/>
                      </p:stCondLst>
                      <p:childTnLst>
                        <p:par>
                          <p:cTn id="3203" fill="hold">
                            <p:stCondLst>
                              <p:cond delay="0"/>
                            </p:stCondLst>
                            <p:childTnLst>
                              <p:par>
                                <p:cTn id="320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5" dur="2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6" dur="2000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7" dur="2000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9"/>
                  </p:tgtEl>
                </p:cond>
              </p:nextCondLst>
            </p:seq>
            <p:audio>
              <p:cMediaNode vol="80000">
                <p:cTn id="32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0"/>
                </p:tgtEl>
              </p:cMediaNode>
            </p:audio>
            <p:seq concurrent="1" nextAc="seek">
              <p:cTn id="3210" restart="whenNotActive" fill="hold" evtFilter="cancelBubble" nodeType="interactiveSeq">
                <p:stCondLst>
                  <p:cond evt="onClick" delay="0">
                    <p:tgtEl>
                      <p:spTgt spid="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1" fill="hold">
                      <p:stCondLst>
                        <p:cond delay="0"/>
                      </p:stCondLst>
                      <p:childTnLst>
                        <p:par>
                          <p:cTn id="3212" fill="hold">
                            <p:stCondLst>
                              <p:cond delay="0"/>
                            </p:stCondLst>
                            <p:childTnLst>
                              <p:par>
                                <p:cTn id="3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9"/>
                  </p:tgtEl>
                </p:cond>
              </p:nextCondLst>
            </p:seq>
            <p:seq concurrent="1" nextAc="seek">
              <p:cTn id="3217" restart="whenNotActive" fill="hold" evtFilter="cancelBubble" nodeType="interactiveSeq">
                <p:stCondLst>
                  <p:cond evt="onClick" delay="0">
                    <p:tgtEl>
                      <p:spTgt spid="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8" fill="hold">
                      <p:stCondLst>
                        <p:cond delay="0"/>
                      </p:stCondLst>
                      <p:childTnLst>
                        <p:par>
                          <p:cTn id="3219" fill="hold">
                            <p:stCondLst>
                              <p:cond delay="0"/>
                            </p:stCondLst>
                            <p:childTnLst>
                              <p:par>
                                <p:cTn id="32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0"/>
                  </p:tgtEl>
                </p:cond>
              </p:nextCondLst>
            </p:seq>
            <p:seq concurrent="1" nextAc="seek">
              <p:cTn id="3224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5" fill="hold">
                      <p:stCondLst>
                        <p:cond delay="0"/>
                      </p:stCondLst>
                      <p:childTnLst>
                        <p:par>
                          <p:cTn id="3226" fill="hold">
                            <p:stCondLst>
                              <p:cond delay="0"/>
                            </p:stCondLst>
                            <p:childTnLst>
                              <p:par>
                                <p:cTn id="32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3231" restart="whenNotActive" fill="hold" evtFilter="cancelBubble" nodeType="interactiveSeq">
                <p:stCondLst>
                  <p:cond evt="onClick" delay="0">
                    <p:tgtEl>
                      <p:spTgt spid="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2" fill="hold">
                      <p:stCondLst>
                        <p:cond delay="0"/>
                      </p:stCondLst>
                      <p:childTnLst>
                        <p:par>
                          <p:cTn id="3233" fill="hold">
                            <p:stCondLst>
                              <p:cond delay="0"/>
                            </p:stCondLst>
                            <p:childTnLst>
                              <p:par>
                                <p:cTn id="32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2"/>
                  </p:tgtEl>
                </p:cond>
              </p:nextCondLst>
            </p:seq>
            <p:seq concurrent="1" nextAc="seek">
              <p:cTn id="3238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9" fill="hold">
                      <p:stCondLst>
                        <p:cond delay="0"/>
                      </p:stCondLst>
                      <p:childTnLst>
                        <p:par>
                          <p:cTn id="3240" fill="hold">
                            <p:stCondLst>
                              <p:cond delay="0"/>
                            </p:stCondLst>
                            <p:childTnLst>
                              <p:par>
                                <p:cTn id="3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245" restart="whenNotActive" fill="hold" evtFilter="cancelBubble" nodeType="interactiveSeq">
                <p:stCondLst>
                  <p:cond evt="onClick" delay="0">
                    <p:tgtEl>
                      <p:spTgt spid="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6" fill="hold">
                      <p:stCondLst>
                        <p:cond delay="0"/>
                      </p:stCondLst>
                      <p:childTnLst>
                        <p:par>
                          <p:cTn id="3247" fill="hold">
                            <p:stCondLst>
                              <p:cond delay="0"/>
                            </p:stCondLst>
                            <p:childTnLst>
                              <p:par>
                                <p:cTn id="32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4"/>
                  </p:tgtEl>
                </p:cond>
              </p:nextCondLst>
            </p:seq>
            <p:seq concurrent="1" nextAc="seek">
              <p:cTn id="3252" restart="whenNotActive" fill="hold" evtFilter="cancelBubble" nodeType="interactiveSeq">
                <p:stCondLst>
                  <p:cond evt="onClick" delay="0">
                    <p:tgtEl>
                      <p:spTgt spid="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3" fill="hold">
                      <p:stCondLst>
                        <p:cond delay="0"/>
                      </p:stCondLst>
                      <p:childTnLst>
                        <p:par>
                          <p:cTn id="3254" fill="hold">
                            <p:stCondLst>
                              <p:cond delay="0"/>
                            </p:stCondLst>
                            <p:childTnLst>
                              <p:par>
                                <p:cTn id="3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4"/>
                  </p:tgtEl>
                </p:cond>
              </p:nextCondLst>
            </p:seq>
            <p:seq concurrent="1" nextAc="seek">
              <p:cTn id="3259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0" fill="hold">
                      <p:stCondLst>
                        <p:cond delay="0"/>
                      </p:stCondLst>
                      <p:childTnLst>
                        <p:par>
                          <p:cTn id="3261" fill="hold">
                            <p:stCondLst>
                              <p:cond delay="0"/>
                            </p:stCondLst>
                            <p:childTnLst>
                              <p:par>
                                <p:cTn id="32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214" grpId="0" animBg="1"/>
      <p:bldP spid="214" grpId="1" animBg="1"/>
      <p:bldP spid="214" grpId="2" animBg="1"/>
      <p:bldP spid="214" grpId="3" animBg="1"/>
      <p:bldP spid="214" grpId="4" animBg="1"/>
      <p:bldP spid="188" grpId="0"/>
      <p:bldP spid="188" grpId="1"/>
      <p:bldP spid="188" grpId="2"/>
      <p:bldP spid="188" grpId="3"/>
      <p:bldP spid="188" grpId="4"/>
      <p:bldP spid="192" grpId="0"/>
      <p:bldP spid="192" grpId="1"/>
      <p:bldP spid="192" grpId="2"/>
      <p:bldP spid="192" grpId="3"/>
      <p:bldP spid="192" grpId="4"/>
      <p:bldP spid="194" grpId="0"/>
      <p:bldP spid="194" grpId="1"/>
      <p:bldP spid="194" grpId="2"/>
      <p:bldP spid="194" grpId="3"/>
      <p:bldP spid="194" grpId="4"/>
      <p:bldP spid="193" grpId="0"/>
      <p:bldP spid="193" grpId="1"/>
      <p:bldP spid="193" grpId="2"/>
      <p:bldP spid="193" grpId="3"/>
      <p:bldP spid="193" grpId="4"/>
      <p:bldP spid="210" grpId="0" animBg="1"/>
      <p:bldP spid="210" grpId="1" animBg="1"/>
      <p:bldP spid="210" grpId="2" animBg="1"/>
      <p:bldP spid="210" grpId="3" animBg="1"/>
      <p:bldP spid="210" grpId="4" animBg="1"/>
      <p:bldP spid="246" grpId="0" animBg="1"/>
      <p:bldP spid="246" grpId="1" animBg="1"/>
      <p:bldP spid="246" grpId="2" animBg="1"/>
      <p:bldP spid="246" grpId="3" animBg="1"/>
      <p:bldP spid="247" grpId="0" animBg="1"/>
      <p:bldP spid="247" grpId="1" animBg="1"/>
      <p:bldP spid="247" grpId="2" animBg="1"/>
      <p:bldP spid="247" grpId="3" animBg="1"/>
      <p:bldP spid="248" grpId="0" animBg="1"/>
      <p:bldP spid="248" grpId="1" animBg="1"/>
      <p:bldP spid="248" grpId="2" animBg="1"/>
      <p:bldP spid="248" grpId="3" animBg="1"/>
      <p:bldP spid="249" grpId="0" animBg="1"/>
      <p:bldP spid="249" grpId="1" animBg="1"/>
      <p:bldP spid="249" grpId="2" animBg="1"/>
      <p:bldP spid="249" grpId="3" animBg="1"/>
      <p:bldP spid="242" grpId="0" animBg="1"/>
      <p:bldP spid="242" grpId="1" animBg="1"/>
      <p:bldP spid="242" grpId="2" animBg="1"/>
      <p:bldP spid="242" grpId="3" animBg="1"/>
      <p:bldP spid="243" grpId="0" animBg="1"/>
      <p:bldP spid="243" grpId="1" animBg="1"/>
      <p:bldP spid="243" grpId="2" animBg="1"/>
      <p:bldP spid="243" grpId="3" animBg="1"/>
      <p:bldP spid="244" grpId="0" animBg="1"/>
      <p:bldP spid="244" grpId="1" animBg="1"/>
      <p:bldP spid="244" grpId="2" animBg="1"/>
      <p:bldP spid="244" grpId="3" animBg="1"/>
      <p:bldP spid="245" grpId="0" animBg="1"/>
      <p:bldP spid="245" grpId="1" animBg="1"/>
      <p:bldP spid="245" grpId="2" animBg="1"/>
      <p:bldP spid="245" grpId="3" animBg="1"/>
      <p:bldP spid="275" grpId="0" animBg="1"/>
      <p:bldP spid="275" grpId="1" animBg="1"/>
      <p:bldP spid="275" grpId="2" animBg="1"/>
      <p:bldP spid="275" grpId="3" animBg="1"/>
      <p:bldP spid="350" grpId="0" animBg="1"/>
      <p:bldP spid="350" grpId="1" animBg="1"/>
      <p:bldP spid="350" grpId="2" animBg="1"/>
      <p:bldP spid="350" grpId="3" animBg="1"/>
      <p:bldP spid="350" grpId="4" animBg="1"/>
      <p:bldP spid="351" grpId="0" animBg="1"/>
      <p:bldP spid="351" grpId="1" animBg="1"/>
      <p:bldP spid="351" grpId="2" animBg="1"/>
      <p:bldP spid="351" grpId="3" animBg="1"/>
      <p:bldP spid="352" grpId="0" animBg="1"/>
      <p:bldP spid="352" grpId="1" animBg="1"/>
      <p:bldP spid="352" grpId="2" animBg="1"/>
      <p:bldP spid="352" grpId="3" animBg="1"/>
      <p:bldP spid="353" grpId="0" animBg="1"/>
      <p:bldP spid="353" grpId="1" animBg="1"/>
      <p:bldP spid="353" grpId="2" animBg="1"/>
      <p:bldP spid="353" grpId="3" animBg="1"/>
      <p:bldP spid="354" grpId="0" animBg="1"/>
      <p:bldP spid="354" grpId="1" animBg="1"/>
      <p:bldP spid="354" grpId="2" animBg="1"/>
      <p:bldP spid="354" grpId="3" animBg="1"/>
      <p:bldP spid="355" grpId="0" animBg="1"/>
      <p:bldP spid="355" grpId="1" animBg="1"/>
      <p:bldP spid="355" grpId="2" animBg="1"/>
      <p:bldP spid="355" grpId="3" animBg="1"/>
      <p:bldP spid="356" grpId="0" animBg="1"/>
      <p:bldP spid="356" grpId="1" animBg="1"/>
      <p:bldP spid="356" grpId="2" animBg="1"/>
      <p:bldP spid="356" grpId="3" animBg="1"/>
      <p:bldP spid="357" grpId="0" animBg="1"/>
      <p:bldP spid="357" grpId="1" animBg="1"/>
      <p:bldP spid="357" grpId="2" animBg="1"/>
      <p:bldP spid="357" grpId="3" animBg="1"/>
      <p:bldP spid="358" grpId="0" animBg="1"/>
      <p:bldP spid="358" grpId="1" animBg="1"/>
      <p:bldP spid="358" grpId="2" animBg="1"/>
      <p:bldP spid="358" grpId="3" animBg="1"/>
      <p:bldP spid="359" grpId="0" animBg="1"/>
      <p:bldP spid="359" grpId="1" animBg="1"/>
      <p:bldP spid="359" grpId="2" animBg="1"/>
      <p:bldP spid="359" grpId="3" animBg="1"/>
      <p:bldP spid="360" grpId="0" animBg="1"/>
      <p:bldP spid="360" grpId="1" animBg="1"/>
      <p:bldP spid="360" grpId="2" animBg="1"/>
      <p:bldP spid="360" grpId="3" animBg="1"/>
      <p:bldP spid="360" grpId="4" animBg="1"/>
      <p:bldP spid="361" grpId="0" animBg="1"/>
      <p:bldP spid="361" grpId="1" animBg="1"/>
      <p:bldP spid="361" grpId="2" animBg="1"/>
      <p:bldP spid="361" grpId="3" animBg="1"/>
      <p:bldP spid="362" grpId="0" animBg="1"/>
      <p:bldP spid="362" grpId="1" animBg="1"/>
      <p:bldP spid="362" grpId="2" animBg="1"/>
      <p:bldP spid="362" grpId="3" animBg="1"/>
      <p:bldP spid="363" grpId="0" animBg="1"/>
      <p:bldP spid="363" grpId="1" animBg="1"/>
      <p:bldP spid="363" grpId="2" animBg="1"/>
      <p:bldP spid="363" grpId="3" animBg="1"/>
      <p:bldP spid="364" grpId="0" animBg="1"/>
      <p:bldP spid="364" grpId="1" animBg="1"/>
      <p:bldP spid="364" grpId="2" animBg="1"/>
      <p:bldP spid="364" grpId="3" animBg="1"/>
      <p:bldP spid="365" grpId="0" animBg="1"/>
      <p:bldP spid="365" grpId="1" animBg="1"/>
      <p:bldP spid="365" grpId="2" animBg="1"/>
      <p:bldP spid="365" grpId="3" animBg="1"/>
      <p:bldP spid="366" grpId="0" animBg="1"/>
      <p:bldP spid="366" grpId="1" animBg="1"/>
      <p:bldP spid="366" grpId="2" animBg="1"/>
      <p:bldP spid="366" grpId="3" animBg="1"/>
      <p:bldP spid="367" grpId="0" animBg="1"/>
      <p:bldP spid="367" grpId="1" animBg="1"/>
      <p:bldP spid="367" grpId="2" animBg="1"/>
      <p:bldP spid="367" grpId="3" animBg="1"/>
      <p:bldP spid="368" grpId="0" animBg="1"/>
      <p:bldP spid="368" grpId="1" animBg="1"/>
      <p:bldP spid="368" grpId="2" animBg="1"/>
      <p:bldP spid="368" grpId="3" animBg="1"/>
      <p:bldP spid="369" grpId="0" animBg="1"/>
      <p:bldP spid="369" grpId="1" animBg="1"/>
      <p:bldP spid="369" grpId="2" animBg="1"/>
      <p:bldP spid="369" grpId="3" animBg="1"/>
      <p:bldP spid="370" grpId="0" animBg="1"/>
      <p:bldP spid="370" grpId="1" animBg="1"/>
      <p:bldP spid="370" grpId="2" animBg="1"/>
      <p:bldP spid="370" grpId="3" animBg="1"/>
      <p:bldP spid="370" grpId="4" animBg="1"/>
      <p:bldP spid="371" grpId="0" animBg="1"/>
      <p:bldP spid="371" grpId="1" animBg="1"/>
      <p:bldP spid="371" grpId="2" animBg="1"/>
      <p:bldP spid="371" grpId="3" animBg="1"/>
      <p:bldP spid="372" grpId="0" animBg="1"/>
      <p:bldP spid="372" grpId="1" animBg="1"/>
      <p:bldP spid="372" grpId="2" animBg="1"/>
      <p:bldP spid="372" grpId="3" animBg="1"/>
      <p:bldP spid="373" grpId="0" animBg="1"/>
      <p:bldP spid="373" grpId="1" animBg="1"/>
      <p:bldP spid="373" grpId="2" animBg="1"/>
      <p:bldP spid="373" grpId="3" animBg="1"/>
      <p:bldP spid="374" grpId="0" animBg="1"/>
      <p:bldP spid="374" grpId="1" animBg="1"/>
      <p:bldP spid="374" grpId="2" animBg="1"/>
      <p:bldP spid="374" grpId="3" animBg="1"/>
      <p:bldP spid="375" grpId="0" animBg="1"/>
      <p:bldP spid="375" grpId="1" animBg="1"/>
      <p:bldP spid="375" grpId="2" animBg="1"/>
      <p:bldP spid="375" grpId="3" animBg="1"/>
      <p:bldP spid="376" grpId="0" animBg="1"/>
      <p:bldP spid="376" grpId="1" animBg="1"/>
      <p:bldP spid="376" grpId="2" animBg="1"/>
      <p:bldP spid="376" grpId="3" animBg="1"/>
      <p:bldP spid="377" grpId="0" animBg="1"/>
      <p:bldP spid="377" grpId="1" animBg="1"/>
      <p:bldP spid="377" grpId="2" animBg="1"/>
      <p:bldP spid="377" grpId="3" animBg="1"/>
      <p:bldP spid="378" grpId="0" animBg="1"/>
      <p:bldP spid="378" grpId="1" animBg="1"/>
      <p:bldP spid="378" grpId="2" animBg="1"/>
      <p:bldP spid="378" grpId="3" animBg="1"/>
      <p:bldP spid="379" grpId="0" animBg="1"/>
      <p:bldP spid="379" grpId="1" animBg="1"/>
      <p:bldP spid="379" grpId="2" animBg="1"/>
      <p:bldP spid="379" grpId="3" animBg="1"/>
      <p:bldP spid="386" grpId="0" animBg="1"/>
      <p:bldP spid="386" grpId="1" animBg="1"/>
      <p:bldP spid="386" grpId="2" animBg="1"/>
      <p:bldP spid="387" grpId="0" animBg="1"/>
      <p:bldP spid="387" grpId="1" animBg="1"/>
      <p:bldP spid="387" grpId="2" animBg="1"/>
      <p:bldP spid="388" grpId="0" animBg="1"/>
      <p:bldP spid="388" grpId="1" animBg="1"/>
      <p:bldP spid="388" grpId="2" animBg="1"/>
      <p:bldP spid="389" grpId="0" animBg="1"/>
      <p:bldP spid="389" grpId="1" animBg="1"/>
      <p:bldP spid="389" grpId="2" animBg="1"/>
      <p:bldP spid="390" grpId="0" animBg="1"/>
      <p:bldP spid="390" grpId="1" animBg="1"/>
      <p:bldP spid="390" grpId="2" animBg="1"/>
      <p:bldP spid="391" grpId="0" animBg="1"/>
      <p:bldP spid="391" grpId="1" animBg="1"/>
      <p:bldP spid="391" grpId="2" animBg="1"/>
      <p:bldP spid="392" grpId="0" animBg="1"/>
      <p:bldP spid="392" grpId="1" animBg="1"/>
      <p:bldP spid="392" grpId="2" animBg="1"/>
      <p:bldP spid="393" grpId="0" animBg="1"/>
      <p:bldP spid="393" grpId="1" animBg="1"/>
      <p:bldP spid="393" grpId="2" animBg="1"/>
      <p:bldP spid="394" grpId="0" animBg="1"/>
      <p:bldP spid="394" grpId="1" animBg="1"/>
      <p:bldP spid="394" grpId="2" animBg="1"/>
      <p:bldP spid="396" grpId="0" animBg="1"/>
      <p:bldP spid="396" grpId="1" animBg="1"/>
      <p:bldP spid="396" grpId="2" animBg="1"/>
      <p:bldP spid="397" grpId="0" animBg="1"/>
      <p:bldP spid="397" grpId="1" animBg="1"/>
      <p:bldP spid="397" grpId="2" animBg="1"/>
      <p:bldP spid="398" grpId="0" animBg="1"/>
      <p:bldP spid="398" grpId="1" animBg="1"/>
      <p:bldP spid="398" grpId="2" animBg="1"/>
      <p:bldP spid="399" grpId="0" animBg="1"/>
      <p:bldP spid="399" grpId="1" animBg="1"/>
      <p:bldP spid="399" grpId="2" animBg="1"/>
      <p:bldP spid="400" grpId="0" animBg="1"/>
      <p:bldP spid="400" grpId="1" animBg="1"/>
      <p:bldP spid="400" grpId="2" animBg="1"/>
      <p:bldP spid="401" grpId="0" animBg="1"/>
      <p:bldP spid="401" grpId="1" animBg="1"/>
      <p:bldP spid="401" grpId="2" animBg="1"/>
      <p:bldP spid="402" grpId="0" animBg="1"/>
      <p:bldP spid="402" grpId="1" animBg="1"/>
      <p:bldP spid="402" grpId="2" animBg="1"/>
      <p:bldP spid="403" grpId="0" animBg="1"/>
      <p:bldP spid="403" grpId="1" animBg="1"/>
      <p:bldP spid="403" grpId="2" animBg="1"/>
      <p:bldP spid="404" grpId="0" animBg="1"/>
      <p:bldP spid="404" grpId="1" animBg="1"/>
      <p:bldP spid="404" grpId="2" animBg="1"/>
      <p:bldP spid="406" grpId="0" animBg="1"/>
      <p:bldP spid="406" grpId="1" animBg="1"/>
      <p:bldP spid="406" grpId="2" animBg="1"/>
      <p:bldP spid="407" grpId="0" animBg="1"/>
      <p:bldP spid="407" grpId="1" animBg="1"/>
      <p:bldP spid="407" grpId="2" animBg="1"/>
      <p:bldP spid="408" grpId="0" animBg="1"/>
      <p:bldP spid="408" grpId="1" animBg="1"/>
      <p:bldP spid="408" grpId="2" animBg="1"/>
      <p:bldP spid="409" grpId="0" animBg="1"/>
      <p:bldP spid="409" grpId="1" animBg="1"/>
      <p:bldP spid="409" grpId="2" animBg="1"/>
      <p:bldP spid="410" grpId="0" animBg="1"/>
      <p:bldP spid="410" grpId="1" animBg="1"/>
      <p:bldP spid="410" grpId="2" animBg="1"/>
      <p:bldP spid="411" grpId="0" animBg="1"/>
      <p:bldP spid="411" grpId="1" animBg="1"/>
      <p:bldP spid="411" grpId="2" animBg="1"/>
      <p:bldP spid="412" grpId="0" animBg="1"/>
      <p:bldP spid="412" grpId="1" animBg="1"/>
      <p:bldP spid="412" grpId="2" animBg="1"/>
      <p:bldP spid="413" grpId="0" animBg="1"/>
      <p:bldP spid="413" grpId="1" animBg="1"/>
      <p:bldP spid="413" grpId="2" animBg="1"/>
      <p:bldP spid="414" grpId="0" animBg="1"/>
      <p:bldP spid="414" grpId="1" animBg="1"/>
      <p:bldP spid="414" grpId="2" animBg="1"/>
      <p:bldP spid="416" grpId="0" animBg="1"/>
      <p:bldP spid="416" grpId="1" animBg="1"/>
      <p:bldP spid="416" grpId="2" animBg="1"/>
      <p:bldP spid="417" grpId="0" animBg="1"/>
      <p:bldP spid="417" grpId="1" animBg="1"/>
      <p:bldP spid="417" grpId="2" animBg="1"/>
      <p:bldP spid="418" grpId="0" animBg="1"/>
      <p:bldP spid="418" grpId="1" animBg="1"/>
      <p:bldP spid="418" grpId="2" animBg="1"/>
      <p:bldP spid="419" grpId="0" animBg="1"/>
      <p:bldP spid="419" grpId="1" animBg="1"/>
      <p:bldP spid="419" grpId="2" animBg="1"/>
      <p:bldP spid="420" grpId="0" animBg="1"/>
      <p:bldP spid="420" grpId="1" animBg="1"/>
      <p:bldP spid="420" grpId="2" animBg="1"/>
      <p:bldP spid="421" grpId="0" animBg="1"/>
      <p:bldP spid="421" grpId="1" animBg="1"/>
      <p:bldP spid="421" grpId="2" animBg="1"/>
      <p:bldP spid="422" grpId="0" animBg="1"/>
      <p:bldP spid="422" grpId="1" animBg="1"/>
      <p:bldP spid="422" grpId="2" animBg="1"/>
      <p:bldP spid="423" grpId="0" animBg="1"/>
      <p:bldP spid="423" grpId="1" animBg="1"/>
      <p:bldP spid="423" grpId="2" animBg="1"/>
      <p:bldP spid="424" grpId="0" animBg="1"/>
      <p:bldP spid="424" grpId="1" animBg="1"/>
      <p:bldP spid="424" grpId="2" animBg="1"/>
      <p:bldP spid="215" grpId="0" animBg="1"/>
      <p:bldP spid="215" grpId="1" animBg="1"/>
      <p:bldP spid="215" grpId="2" animBg="1"/>
      <p:bldP spid="215" grpId="3" animBg="1"/>
      <p:bldP spid="215" grpId="4" animBg="1"/>
      <p:bldP spid="218" grpId="0" animBg="1"/>
      <p:bldP spid="218" grpId="1" animBg="1"/>
      <p:bldP spid="218" grpId="2" animBg="1"/>
      <p:bldP spid="218" grpId="3" animBg="1"/>
      <p:bldP spid="218" grpId="4" animBg="1"/>
      <p:bldP spid="219" grpId="0" animBg="1"/>
      <p:bldP spid="219" grpId="1" animBg="1"/>
      <p:bldP spid="219" grpId="2" animBg="1"/>
      <p:bldP spid="219" grpId="3" animBg="1"/>
      <p:bldP spid="219" grpId="4" animBg="1"/>
      <p:bldP spid="219" grpId="5" animBg="1"/>
      <p:bldP spid="220" grpId="0" animBg="1"/>
      <p:bldP spid="220" grpId="1" animBg="1"/>
      <p:bldP spid="220" grpId="2" animBg="1"/>
      <p:bldP spid="220" grpId="3" animBg="1"/>
      <p:bldP spid="220" grpId="4" animBg="1"/>
      <p:bldP spid="220" grpId="5" animBg="1"/>
      <p:bldP spid="222" grpId="0" animBg="1"/>
      <p:bldP spid="222" grpId="1" animBg="1"/>
      <p:bldP spid="222" grpId="2" animBg="1"/>
      <p:bldP spid="222" grpId="3" animBg="1"/>
      <p:bldP spid="222" grpId="4" animBg="1"/>
      <p:bldP spid="222" grpId="5" animBg="1"/>
      <p:bldP spid="223" grpId="0" animBg="1"/>
      <p:bldP spid="223" grpId="1" animBg="1"/>
      <p:bldP spid="223" grpId="2" animBg="1"/>
      <p:bldP spid="223" grpId="3" animBg="1"/>
      <p:bldP spid="223" grpId="4" animBg="1"/>
      <p:bldP spid="223" grpId="5" animBg="1"/>
      <p:bldP spid="224" grpId="0" animBg="1"/>
      <p:bldP spid="224" grpId="1" animBg="1"/>
      <p:bldP spid="224" grpId="2" animBg="1"/>
      <p:bldP spid="224" grpId="3" animBg="1"/>
      <p:bldP spid="224" grpId="4" animBg="1"/>
      <p:bldP spid="224" grpId="5" animBg="1"/>
      <p:bldP spid="226" grpId="0" animBg="1"/>
      <p:bldP spid="226" grpId="1" animBg="1"/>
      <p:bldP spid="226" grpId="2" animBg="1"/>
      <p:bldP spid="226" grpId="3" animBg="1"/>
      <p:bldP spid="226" grpId="4" animBg="1"/>
      <p:bldP spid="226" grpId="5" animBg="1"/>
      <p:bldP spid="228" grpId="0" animBg="1"/>
      <p:bldP spid="228" grpId="1" animBg="1"/>
      <p:bldP spid="228" grpId="2" animBg="1"/>
      <p:bldP spid="228" grpId="3" animBg="1"/>
      <p:bldP spid="228" grpId="4" animBg="1"/>
      <p:bldP spid="228" grpId="5" animBg="1"/>
      <p:bldP spid="230" grpId="0" animBg="1"/>
      <p:bldP spid="230" grpId="1" animBg="1"/>
      <p:bldP spid="230" grpId="2" animBg="1"/>
      <p:bldP spid="230" grpId="3" animBg="1"/>
      <p:bldP spid="230" grpId="4" animBg="1"/>
      <p:bldP spid="230" grpId="5" animBg="1"/>
      <p:bldP spid="231" grpId="0" animBg="1"/>
      <p:bldP spid="231" grpId="1" animBg="1"/>
      <p:bldP spid="231" grpId="2" animBg="1"/>
      <p:bldP spid="231" grpId="3" animBg="1"/>
      <p:bldP spid="231" grpId="4" animBg="1"/>
      <p:bldP spid="231" grpId="5" animBg="1"/>
      <p:bldP spid="232" grpId="0" animBg="1"/>
      <p:bldP spid="232" grpId="1" animBg="1"/>
      <p:bldP spid="232" grpId="2" animBg="1"/>
      <p:bldP spid="232" grpId="3" animBg="1"/>
      <p:bldP spid="232" grpId="4" animBg="1"/>
      <p:bldP spid="233" grpId="0" animBg="1"/>
      <p:bldP spid="233" grpId="1" animBg="1"/>
      <p:bldP spid="233" grpId="2" animBg="1"/>
      <p:bldP spid="233" grpId="3" animBg="1"/>
      <p:bldP spid="233" grpId="4" animBg="1"/>
      <p:bldP spid="233" grpId="5" animBg="1"/>
      <p:bldP spid="234" grpId="0" animBg="1"/>
      <p:bldP spid="234" grpId="1" animBg="1"/>
      <p:bldP spid="234" grpId="2" animBg="1"/>
      <p:bldP spid="234" grpId="3" animBg="1"/>
      <p:bldP spid="234" grpId="4" animBg="1"/>
      <p:bldP spid="234" grpId="5" animBg="1"/>
      <p:bldP spid="235" grpId="0" animBg="1"/>
      <p:bldP spid="235" grpId="1" animBg="1"/>
      <p:bldP spid="235" grpId="2" animBg="1"/>
      <p:bldP spid="235" grpId="3" animBg="1"/>
      <p:bldP spid="235" grpId="4" animBg="1"/>
      <p:bldP spid="235" grpId="5" animBg="1"/>
      <p:bldP spid="238" grpId="0" animBg="1"/>
      <p:bldP spid="238" grpId="1" animBg="1"/>
      <p:bldP spid="238" grpId="2" animBg="1"/>
      <p:bldP spid="238" grpId="3" animBg="1"/>
      <p:bldP spid="238" grpId="4" animBg="1"/>
      <p:bldP spid="238" grpId="5" animBg="1"/>
      <p:bldP spid="239" grpId="0" animBg="1"/>
      <p:bldP spid="239" grpId="1" animBg="1"/>
      <p:bldP spid="239" grpId="2" animBg="1"/>
      <p:bldP spid="239" grpId="3" animBg="1"/>
      <p:bldP spid="239" grpId="4" animBg="1"/>
      <p:bldP spid="239" grpId="5" animBg="1"/>
      <p:bldP spid="240" grpId="0" animBg="1"/>
      <p:bldP spid="240" grpId="1" animBg="1"/>
      <p:bldP spid="240" grpId="2" animBg="1"/>
      <p:bldP spid="240" grpId="3" animBg="1"/>
      <p:bldP spid="240" grpId="4" animBg="1"/>
      <p:bldP spid="240" grpId="5" animBg="1"/>
      <p:bldP spid="250" grpId="0" animBg="1"/>
      <p:bldP spid="250" grpId="1" animBg="1"/>
      <p:bldP spid="250" grpId="2" animBg="1"/>
      <p:bldP spid="250" grpId="3" animBg="1"/>
      <p:bldP spid="250" grpId="4" animBg="1"/>
      <p:bldP spid="250" grpId="5" animBg="1"/>
      <p:bldP spid="251" grpId="0" animBg="1"/>
      <p:bldP spid="251" grpId="1" animBg="1"/>
      <p:bldP spid="251" grpId="2" animBg="1"/>
      <p:bldP spid="251" grpId="3" animBg="1"/>
      <p:bldP spid="251" grpId="4" animBg="1"/>
      <p:bldP spid="251" grpId="5" animBg="1"/>
      <p:bldP spid="252" grpId="0" animBg="1"/>
      <p:bldP spid="252" grpId="1" animBg="1"/>
      <p:bldP spid="252" grpId="2" animBg="1"/>
      <p:bldP spid="252" grpId="3" animBg="1"/>
      <p:bldP spid="252" grpId="4" animBg="1"/>
      <p:bldP spid="252" grpId="5" animBg="1"/>
      <p:bldP spid="255" grpId="0" animBg="1"/>
      <p:bldP spid="255" grpId="1" animBg="1"/>
      <p:bldP spid="255" grpId="2" animBg="1"/>
      <p:bldP spid="255" grpId="3" animBg="1"/>
      <p:bldP spid="255" grpId="4" animBg="1"/>
      <p:bldP spid="256" grpId="0" animBg="1"/>
      <p:bldP spid="256" grpId="1" animBg="1"/>
      <p:bldP spid="256" grpId="2" animBg="1"/>
      <p:bldP spid="256" grpId="3" animBg="1"/>
      <p:bldP spid="256" grpId="4" animBg="1"/>
      <p:bldP spid="256" grpId="5" animBg="1"/>
      <p:bldP spid="257" grpId="0" animBg="1"/>
      <p:bldP spid="257" grpId="1" animBg="1"/>
      <p:bldP spid="257" grpId="2" animBg="1"/>
      <p:bldP spid="257" grpId="3" animBg="1"/>
      <p:bldP spid="257" grpId="4" animBg="1"/>
      <p:bldP spid="257" grpId="5" animBg="1"/>
      <p:bldP spid="273" grpId="0" animBg="1"/>
      <p:bldP spid="273" grpId="1" animBg="1"/>
      <p:bldP spid="273" grpId="2" animBg="1"/>
      <p:bldP spid="273" grpId="3" animBg="1"/>
      <p:bldP spid="273" grpId="4" animBg="1"/>
      <p:bldP spid="273" grpId="5" animBg="1"/>
      <p:bldP spid="274" grpId="0" animBg="1"/>
      <p:bldP spid="274" grpId="1" animBg="1"/>
      <p:bldP spid="274" grpId="2" animBg="1"/>
      <p:bldP spid="274" grpId="3" animBg="1"/>
      <p:bldP spid="274" grpId="4" animBg="1"/>
      <p:bldP spid="274" grpId="5" animBg="1"/>
      <p:bldP spid="276" grpId="0" animBg="1"/>
      <p:bldP spid="276" grpId="1" animBg="1"/>
      <p:bldP spid="276" grpId="2" animBg="1"/>
      <p:bldP spid="276" grpId="3" animBg="1"/>
      <p:bldP spid="276" grpId="4" animBg="1"/>
      <p:bldP spid="276" grpId="5" animBg="1"/>
      <p:bldP spid="277" grpId="0" animBg="1"/>
      <p:bldP spid="277" grpId="1" animBg="1"/>
      <p:bldP spid="277" grpId="2" animBg="1"/>
      <p:bldP spid="277" grpId="3" animBg="1"/>
      <p:bldP spid="277" grpId="4" animBg="1"/>
      <p:bldP spid="277" grpId="5" animBg="1"/>
      <p:bldP spid="278" grpId="0" animBg="1"/>
      <p:bldP spid="278" grpId="1" animBg="1"/>
      <p:bldP spid="278" grpId="2" animBg="1"/>
      <p:bldP spid="278" grpId="3" animBg="1"/>
      <p:bldP spid="278" grpId="4" animBg="1"/>
      <p:bldP spid="278" grpId="5" animBg="1"/>
      <p:bldP spid="279" grpId="0" animBg="1"/>
      <p:bldP spid="279" grpId="1" animBg="1"/>
      <p:bldP spid="279" grpId="2" animBg="1"/>
      <p:bldP spid="279" grpId="3" animBg="1"/>
      <p:bldP spid="279" grpId="4" animBg="1"/>
      <p:bldP spid="279" grpId="5" animBg="1"/>
      <p:bldP spid="280" grpId="0" animBg="1"/>
      <p:bldP spid="280" grpId="1" animBg="1"/>
      <p:bldP spid="280" grpId="2" animBg="1"/>
      <p:bldP spid="280" grpId="3" animBg="1"/>
      <p:bldP spid="280" grpId="4" animBg="1"/>
      <p:bldP spid="280" grpId="5" animBg="1"/>
      <p:bldP spid="281" grpId="0" animBg="1"/>
      <p:bldP spid="281" grpId="1" animBg="1"/>
      <p:bldP spid="281" grpId="2" animBg="1"/>
      <p:bldP spid="281" grpId="3" animBg="1"/>
      <p:bldP spid="281" grpId="4" animBg="1"/>
      <p:bldP spid="282" grpId="0" animBg="1"/>
      <p:bldP spid="282" grpId="1" animBg="1"/>
      <p:bldP spid="282" grpId="2" animBg="1"/>
      <p:bldP spid="282" grpId="3" animBg="1"/>
      <p:bldP spid="282" grpId="4" animBg="1"/>
      <p:bldP spid="282" grpId="5" animBg="1"/>
      <p:bldP spid="283" grpId="0" animBg="1"/>
      <p:bldP spid="283" grpId="1" animBg="1"/>
      <p:bldP spid="283" grpId="2" animBg="1"/>
      <p:bldP spid="283" grpId="3" animBg="1"/>
      <p:bldP spid="283" grpId="4" animBg="1"/>
      <p:bldP spid="283" grpId="5" animBg="1"/>
      <p:bldP spid="284" grpId="0" animBg="1"/>
      <p:bldP spid="284" grpId="1" animBg="1"/>
      <p:bldP spid="284" grpId="2" animBg="1"/>
      <p:bldP spid="284" grpId="3" animBg="1"/>
      <p:bldP spid="284" grpId="4" animBg="1"/>
      <p:bldP spid="284" grpId="5" animBg="1"/>
      <p:bldP spid="285" grpId="0" animBg="1"/>
      <p:bldP spid="285" grpId="1" animBg="1"/>
      <p:bldP spid="285" grpId="2" animBg="1"/>
      <p:bldP spid="285" grpId="3" animBg="1"/>
      <p:bldP spid="285" grpId="4" animBg="1"/>
      <p:bldP spid="285" grpId="5" animBg="1"/>
      <p:bldP spid="286" grpId="0" animBg="1"/>
      <p:bldP spid="286" grpId="1" animBg="1"/>
      <p:bldP spid="286" grpId="2" animBg="1"/>
      <p:bldP spid="286" grpId="3" animBg="1"/>
      <p:bldP spid="286" grpId="4" animBg="1"/>
      <p:bldP spid="286" grpId="5" animBg="1"/>
      <p:bldP spid="287" grpId="0" animBg="1"/>
      <p:bldP spid="287" grpId="1" animBg="1"/>
      <p:bldP spid="287" grpId="2" animBg="1"/>
      <p:bldP spid="287" grpId="3" animBg="1"/>
      <p:bldP spid="287" grpId="4" animBg="1"/>
      <p:bldP spid="287" grpId="5" animBg="1"/>
      <p:bldP spid="288" grpId="0" animBg="1"/>
      <p:bldP spid="288" grpId="1" animBg="1"/>
      <p:bldP spid="288" grpId="2" animBg="1"/>
      <p:bldP spid="288" grpId="3" animBg="1"/>
      <p:bldP spid="288" grpId="4" animBg="1"/>
      <p:bldP spid="288" grpId="5" animBg="1"/>
      <p:bldP spid="289" grpId="0" animBg="1"/>
      <p:bldP spid="289" grpId="1" animBg="1"/>
      <p:bldP spid="289" grpId="2" animBg="1"/>
      <p:bldP spid="289" grpId="3" animBg="1"/>
      <p:bldP spid="289" grpId="4" animBg="1"/>
      <p:bldP spid="289" grpId="5" animBg="1"/>
      <p:bldP spid="290" grpId="0" animBg="1"/>
      <p:bldP spid="290" grpId="1" animBg="1"/>
      <p:bldP spid="290" grpId="2" animBg="1"/>
      <p:bldP spid="290" grpId="3" animBg="1"/>
      <p:bldP spid="290" grpId="4" animBg="1"/>
      <p:bldP spid="290" grpId="5" animBg="1"/>
      <p:bldP spid="292" grpId="0" animBg="1"/>
      <p:bldP spid="292" grpId="1" animBg="1"/>
      <p:bldP spid="292" grpId="2" animBg="1"/>
      <p:bldP spid="292" grpId="3" animBg="1"/>
      <p:bldP spid="292" grpId="4" animBg="1"/>
      <p:bldP spid="295" grpId="0" animBg="1"/>
      <p:bldP spid="295" grpId="1" animBg="1"/>
      <p:bldP spid="295" grpId="2" animBg="1"/>
      <p:bldP spid="295" grpId="3" animBg="1"/>
      <p:bldP spid="295" grpId="4" animBg="1"/>
      <p:bldP spid="296" grpId="0" animBg="1"/>
      <p:bldP spid="296" grpId="1" animBg="1"/>
      <p:bldP spid="296" grpId="2" animBg="1"/>
      <p:bldP spid="296" grpId="3" animBg="1"/>
      <p:bldP spid="296" grpId="4" animBg="1"/>
      <p:bldP spid="297" grpId="0" animBg="1"/>
      <p:bldP spid="297" grpId="1" animBg="1"/>
      <p:bldP spid="297" grpId="2" animBg="1"/>
      <p:bldP spid="297" grpId="3" animBg="1"/>
      <p:bldP spid="297" grpId="4" animBg="1"/>
      <p:bldP spid="298" grpId="0" animBg="1"/>
      <p:bldP spid="298" grpId="1" animBg="1"/>
      <p:bldP spid="298" grpId="2" animBg="1"/>
      <p:bldP spid="298" grpId="3" animBg="1"/>
      <p:bldP spid="298" grpId="4" animBg="1"/>
      <p:bldP spid="299" grpId="0" animBg="1"/>
      <p:bldP spid="299" grpId="1" animBg="1"/>
      <p:bldP spid="299" grpId="2" animBg="1"/>
      <p:bldP spid="299" grpId="3" animBg="1"/>
      <p:bldP spid="299" grpId="4" animBg="1"/>
      <p:bldP spid="300" grpId="0" animBg="1"/>
      <p:bldP spid="300" grpId="1" animBg="1"/>
      <p:bldP spid="300" grpId="2" animBg="1"/>
      <p:bldP spid="300" grpId="3" animBg="1"/>
      <p:bldP spid="300" grpId="4" animBg="1"/>
      <p:bldP spid="301" grpId="0" animBg="1"/>
      <p:bldP spid="301" grpId="1" animBg="1"/>
      <p:bldP spid="301" grpId="2" animBg="1"/>
      <p:bldP spid="301" grpId="3" animBg="1"/>
      <p:bldP spid="301" grpId="4" animBg="1"/>
      <p:bldP spid="302" grpId="0" animBg="1"/>
      <p:bldP spid="302" grpId="1" animBg="1"/>
      <p:bldP spid="302" grpId="2" animBg="1"/>
      <p:bldP spid="302" grpId="3" animBg="1"/>
      <p:bldP spid="302" grpId="4" animBg="1"/>
      <p:bldP spid="303" grpId="0" animBg="1"/>
      <p:bldP spid="303" grpId="1" animBg="1"/>
      <p:bldP spid="303" grpId="2" animBg="1"/>
      <p:bldP spid="303" grpId="3" animBg="1"/>
      <p:bldP spid="303" grpId="4" animBg="1"/>
      <p:bldP spid="304" grpId="0" animBg="1"/>
      <p:bldP spid="304" grpId="1" animBg="1"/>
      <p:bldP spid="304" grpId="2" animBg="1"/>
      <p:bldP spid="304" grpId="3" animBg="1"/>
      <p:bldP spid="304" grpId="4" animBg="1"/>
      <p:bldP spid="305" grpId="0" animBg="1"/>
      <p:bldP spid="305" grpId="1" animBg="1"/>
      <p:bldP spid="305" grpId="2" animBg="1"/>
      <p:bldP spid="305" grpId="3" animBg="1"/>
      <p:bldP spid="305" grpId="4" animBg="1"/>
      <p:bldP spid="345" grpId="0" animBg="1"/>
      <p:bldP spid="345" grpId="1" animBg="1"/>
      <p:bldP spid="345" grpId="2" animBg="1"/>
      <p:bldP spid="345" grpId="3" animBg="1"/>
      <p:bldP spid="345" grpId="4" animBg="1"/>
      <p:bldP spid="346" grpId="0" animBg="1"/>
      <p:bldP spid="346" grpId="1" animBg="1"/>
      <p:bldP spid="346" grpId="2" animBg="1"/>
      <p:bldP spid="346" grpId="3" animBg="1"/>
      <p:bldP spid="346" grpId="4" animBg="1"/>
      <p:bldP spid="347" grpId="0" animBg="1"/>
      <p:bldP spid="347" grpId="1" animBg="1"/>
      <p:bldP spid="347" grpId="2" animBg="1"/>
      <p:bldP spid="347" grpId="3" animBg="1"/>
      <p:bldP spid="347" grpId="4" animBg="1"/>
      <p:bldP spid="348" grpId="0" animBg="1"/>
      <p:bldP spid="348" grpId="1" animBg="1"/>
      <p:bldP spid="348" grpId="2" animBg="1"/>
      <p:bldP spid="348" grpId="3" animBg="1"/>
      <p:bldP spid="348" grpId="4" animBg="1"/>
      <p:bldP spid="349" grpId="0" animBg="1"/>
      <p:bldP spid="349" grpId="1" animBg="1"/>
      <p:bldP spid="349" grpId="2" animBg="1"/>
      <p:bldP spid="349" grpId="3" animBg="1"/>
      <p:bldP spid="349" grpId="4" animBg="1"/>
      <p:bldP spid="426" grpId="0" animBg="1"/>
      <p:bldP spid="426" grpId="1" animBg="1"/>
      <p:bldP spid="426" grpId="2" animBg="1"/>
      <p:bldP spid="426" grpId="3" animBg="1"/>
      <p:bldP spid="426" grpId="4" animBg="1"/>
      <p:bldP spid="427" grpId="0" animBg="1"/>
      <p:bldP spid="427" grpId="1" animBg="1"/>
      <p:bldP spid="427" grpId="2" animBg="1"/>
      <p:bldP spid="427" grpId="3" animBg="1"/>
      <p:bldP spid="427" grpId="4" animBg="1"/>
      <p:bldP spid="428" grpId="0" animBg="1"/>
      <p:bldP spid="428" grpId="1" animBg="1"/>
      <p:bldP spid="428" grpId="2" animBg="1"/>
      <p:bldP spid="428" grpId="3" animBg="1"/>
      <p:bldP spid="428" grpId="4" animBg="1"/>
      <p:bldP spid="429" grpId="0" animBg="1"/>
      <p:bldP spid="429" grpId="1" animBg="1"/>
      <p:bldP spid="429" grpId="2" animBg="1"/>
      <p:bldP spid="429" grpId="3" animBg="1"/>
      <p:bldP spid="429" grpId="4" animBg="1"/>
      <p:bldP spid="430" grpId="0" animBg="1"/>
      <p:bldP spid="430" grpId="1" animBg="1"/>
      <p:bldP spid="430" grpId="2" animBg="1"/>
      <p:bldP spid="430" grpId="3" animBg="1"/>
      <p:bldP spid="430" grpId="4" animBg="1"/>
      <p:bldP spid="431" grpId="0" animBg="1"/>
      <p:bldP spid="431" grpId="1" animBg="1"/>
      <p:bldP spid="431" grpId="2" animBg="1"/>
      <p:bldP spid="431" grpId="3" animBg="1"/>
      <p:bldP spid="431" grpId="4" animBg="1"/>
      <p:bldP spid="432" grpId="0" animBg="1"/>
      <p:bldP spid="432" grpId="1" animBg="1"/>
      <p:bldP spid="432" grpId="2" animBg="1"/>
      <p:bldP spid="432" grpId="3" animBg="1"/>
      <p:bldP spid="432" grpId="4" animBg="1"/>
      <p:bldP spid="433" grpId="0" animBg="1"/>
      <p:bldP spid="433" grpId="1" animBg="1"/>
      <p:bldP spid="433" grpId="2" animBg="1"/>
      <p:bldP spid="433" grpId="3" animBg="1"/>
      <p:bldP spid="433" grpId="4" animBg="1"/>
      <p:bldP spid="434" grpId="0" animBg="1"/>
      <p:bldP spid="434" grpId="1" animBg="1"/>
      <p:bldP spid="434" grpId="2" animBg="1"/>
      <p:bldP spid="434" grpId="3" animBg="1"/>
      <p:bldP spid="434" grpId="4" animBg="1"/>
      <p:bldP spid="435" grpId="0" animBg="1"/>
      <p:bldP spid="435" grpId="1" animBg="1"/>
      <p:bldP spid="435" grpId="2" animBg="1"/>
      <p:bldP spid="435" grpId="3" animBg="1"/>
      <p:bldP spid="435" grpId="4" animBg="1"/>
      <p:bldP spid="436" grpId="0" animBg="1"/>
      <p:bldP spid="436" grpId="1" animBg="1"/>
      <p:bldP spid="436" grpId="2" animBg="1"/>
      <p:bldP spid="436" grpId="3" animBg="1"/>
      <p:bldP spid="436" grpId="4" animBg="1"/>
      <p:bldP spid="437" grpId="0" animBg="1"/>
      <p:bldP spid="437" grpId="1" animBg="1"/>
      <p:bldP spid="437" grpId="2" animBg="1"/>
      <p:bldP spid="437" grpId="3" animBg="1"/>
      <p:bldP spid="437" grpId="4" animBg="1"/>
      <p:bldP spid="438" grpId="0" animBg="1"/>
      <p:bldP spid="438" grpId="1" animBg="1"/>
      <p:bldP spid="438" grpId="2" animBg="1"/>
      <p:bldP spid="438" grpId="3" animBg="1"/>
      <p:bldP spid="438" grpId="4" animBg="1"/>
      <p:bldP spid="439" grpId="0" animBg="1"/>
      <p:bldP spid="439" grpId="1" animBg="1"/>
      <p:bldP spid="439" grpId="2" animBg="1"/>
      <p:bldP spid="439" grpId="3" animBg="1"/>
      <p:bldP spid="439" grpId="4" animBg="1"/>
      <p:bldP spid="440" grpId="0" animBg="1"/>
      <p:bldP spid="440" grpId="1" animBg="1"/>
      <p:bldP spid="440" grpId="2" animBg="1"/>
      <p:bldP spid="440" grpId="3" animBg="1"/>
      <p:bldP spid="440" grpId="4" animBg="1"/>
      <p:bldP spid="441" grpId="0" animBg="1"/>
      <p:bldP spid="441" grpId="1" animBg="1"/>
      <p:bldP spid="441" grpId="2" animBg="1"/>
      <p:bldP spid="441" grpId="3" animBg="1"/>
      <p:bldP spid="441" grpId="4" animBg="1"/>
      <p:bldP spid="442" grpId="0" animBg="1"/>
      <p:bldP spid="442" grpId="1" animBg="1"/>
      <p:bldP spid="442" grpId="2" animBg="1"/>
      <p:bldP spid="442" grpId="3" animBg="1"/>
      <p:bldP spid="442" grpId="4" animBg="1"/>
      <p:bldP spid="443" grpId="0" animBg="1"/>
      <p:bldP spid="443" grpId="1" animBg="1"/>
      <p:bldP spid="443" grpId="2" animBg="1"/>
      <p:bldP spid="443" grpId="3" animBg="1"/>
      <p:bldP spid="443" grpId="4" animBg="1"/>
      <p:bldP spid="444" grpId="0" animBg="1"/>
      <p:bldP spid="444" grpId="1" animBg="1"/>
      <p:bldP spid="444" grpId="2" animBg="1"/>
      <p:bldP spid="444" grpId="3" animBg="1"/>
      <p:bldP spid="444" grpId="4" animBg="1"/>
      <p:bldP spid="445" grpId="0" animBg="1"/>
      <p:bldP spid="445" grpId="1" animBg="1"/>
      <p:bldP spid="445" grpId="2" animBg="1"/>
      <p:bldP spid="445" grpId="3" animBg="1"/>
      <p:bldP spid="445" grpId="4" animBg="1"/>
      <p:bldP spid="446" grpId="0" animBg="1"/>
      <p:bldP spid="446" grpId="1" animBg="1"/>
      <p:bldP spid="446" grpId="2" animBg="1"/>
      <p:bldP spid="446" grpId="3" animBg="1"/>
      <p:bldP spid="446" grpId="4" animBg="1"/>
      <p:bldP spid="447" grpId="0" animBg="1"/>
      <p:bldP spid="447" grpId="1" animBg="1"/>
      <p:bldP spid="447" grpId="2" animBg="1"/>
      <p:bldP spid="447" grpId="3" animBg="1"/>
      <p:bldP spid="447" grpId="4" animBg="1"/>
      <p:bldP spid="448" grpId="0" animBg="1"/>
      <p:bldP spid="448" grpId="1" animBg="1"/>
      <p:bldP spid="448" grpId="2" animBg="1"/>
      <p:bldP spid="448" grpId="3" animBg="1"/>
      <p:bldP spid="448" grpId="4" animBg="1"/>
      <p:bldP spid="449" grpId="0" animBg="1"/>
      <p:bldP spid="449" grpId="1" animBg="1"/>
      <p:bldP spid="449" grpId="2" animBg="1"/>
      <p:bldP spid="449" grpId="3" animBg="1"/>
      <p:bldP spid="449" grpId="4" animBg="1"/>
      <p:bldP spid="451" grpId="0" animBg="1"/>
      <p:bldP spid="451" grpId="1" animBg="1"/>
      <p:bldP spid="451" grpId="2" animBg="1"/>
      <p:bldP spid="451" grpId="3" animBg="1"/>
      <p:bldP spid="451" grpId="4" animBg="1"/>
      <p:bldP spid="452" grpId="0" animBg="1"/>
      <p:bldP spid="452" grpId="1" animBg="1"/>
      <p:bldP spid="452" grpId="2" animBg="1"/>
      <p:bldP spid="452" grpId="3" animBg="1"/>
      <p:bldP spid="452" grpId="4" animBg="1"/>
      <p:bldP spid="514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7" grpId="0" animBg="1"/>
      <p:bldP spid="550" grpId="0" animBg="1"/>
      <p:bldP spid="550" grpId="1" animBg="1"/>
      <p:bldP spid="550" grpId="2" animBg="1"/>
      <p:bldP spid="550" grpId="3" animBg="1"/>
      <p:bldP spid="551" grpId="0"/>
      <p:bldP spid="551" grpId="1"/>
      <p:bldP spid="551" grpId="2"/>
      <p:bldP spid="551" grpId="3"/>
      <p:bldP spid="552" grpId="0"/>
      <p:bldP spid="552" grpId="1"/>
      <p:bldP spid="552" grpId="2"/>
      <p:bldP spid="552" grpId="3"/>
      <p:bldP spid="553" grpId="0"/>
      <p:bldP spid="553" grpId="1"/>
      <p:bldP spid="553" grpId="2"/>
      <p:bldP spid="553" grpId="3"/>
      <p:bldP spid="554" grpId="0"/>
      <p:bldP spid="554" grpId="1"/>
      <p:bldP spid="554" grpId="2"/>
      <p:bldP spid="554" grpId="3"/>
      <p:bldP spid="555" grpId="0"/>
      <p:bldP spid="555" grpId="1"/>
      <p:bldP spid="555" grpId="2"/>
      <p:bldP spid="555" grpId="3"/>
      <p:bldP spid="556" grpId="0"/>
      <p:bldP spid="556" grpId="1"/>
      <p:bldP spid="556" grpId="2"/>
      <p:bldP spid="556" grpId="3"/>
      <p:bldP spid="557" grpId="0"/>
      <p:bldP spid="557" grpId="1"/>
      <p:bldP spid="557" grpId="2"/>
      <p:bldP spid="557" grpId="3"/>
      <p:bldP spid="558" grpId="0"/>
      <p:bldP spid="558" grpId="1"/>
      <p:bldP spid="558" grpId="2"/>
      <p:bldP spid="558" grpId="3"/>
      <p:bldP spid="559" grpId="0" animBg="1"/>
      <p:bldP spid="559" grpId="1" animBg="1"/>
      <p:bldP spid="559" grpId="2" animBg="1"/>
      <p:bldP spid="559" grpId="3" animBg="1"/>
      <p:bldP spid="560" grpId="0" animBg="1"/>
      <p:bldP spid="560" grpId="1" animBg="1"/>
      <p:bldP spid="560" grpId="2" animBg="1"/>
      <p:bldP spid="560" grpId="3" animBg="1"/>
      <p:bldP spid="561" grpId="0" animBg="1"/>
      <p:bldP spid="561" grpId="1" animBg="1"/>
      <p:bldP spid="561" grpId="2" animBg="1"/>
      <p:bldP spid="561" grpId="3" animBg="1"/>
      <p:bldP spid="562" grpId="0" animBg="1"/>
      <p:bldP spid="562" grpId="1" animBg="1"/>
      <p:bldP spid="562" grpId="2" animBg="1"/>
      <p:bldP spid="562" grpId="3" animBg="1"/>
      <p:bldP spid="563" grpId="0" animBg="1"/>
      <p:bldP spid="563" grpId="1" animBg="1"/>
      <p:bldP spid="563" grpId="2" animBg="1"/>
      <p:bldP spid="563" grpId="3" animBg="1"/>
      <p:bldP spid="564" grpId="0" animBg="1"/>
      <p:bldP spid="564" grpId="1" animBg="1"/>
      <p:bldP spid="564" grpId="2" animBg="1"/>
      <p:bldP spid="564" grpId="3" animBg="1"/>
      <p:bldP spid="565" grpId="0" animBg="1"/>
      <p:bldP spid="565" grpId="1" animBg="1"/>
      <p:bldP spid="565" grpId="2" animBg="1"/>
      <p:bldP spid="565" grpId="3" animBg="1"/>
      <p:bldP spid="566" grpId="0" animBg="1"/>
      <p:bldP spid="566" grpId="1" animBg="1"/>
      <p:bldP spid="566" grpId="2" animBg="1"/>
      <p:bldP spid="566" grpId="3" animBg="1"/>
      <p:bldP spid="567" grpId="0" animBg="1"/>
      <p:bldP spid="567" grpId="1" animBg="1"/>
      <p:bldP spid="567" grpId="2" animBg="1"/>
      <p:bldP spid="567" grpId="3" animBg="1"/>
      <p:bldP spid="568" grpId="0" animBg="1"/>
      <p:bldP spid="568" grpId="1" animBg="1"/>
      <p:bldP spid="568" grpId="2" animBg="1"/>
      <p:bldP spid="568" grpId="3" animBg="1"/>
      <p:bldP spid="569" grpId="0" animBg="1"/>
      <p:bldP spid="569" grpId="1" animBg="1"/>
      <p:bldP spid="569" grpId="2" animBg="1"/>
      <p:bldP spid="569" grpId="3" animBg="1"/>
      <p:bldP spid="570" grpId="0" animBg="1"/>
      <p:bldP spid="570" grpId="1" animBg="1"/>
      <p:bldP spid="570" grpId="2" animBg="1"/>
      <p:bldP spid="570" grpId="3" animBg="1"/>
      <p:bldP spid="571" grpId="0" animBg="1"/>
      <p:bldP spid="571" grpId="1" animBg="1"/>
      <p:bldP spid="571" grpId="2" animBg="1"/>
      <p:bldP spid="571" grpId="3" animBg="1"/>
      <p:bldP spid="572" grpId="0" animBg="1"/>
      <p:bldP spid="572" grpId="1" animBg="1"/>
      <p:bldP spid="572" grpId="2" animBg="1"/>
      <p:bldP spid="572" grpId="3" animBg="1"/>
      <p:bldP spid="573" grpId="0" animBg="1"/>
      <p:bldP spid="573" grpId="1" animBg="1"/>
      <p:bldP spid="573" grpId="2" animBg="1"/>
      <p:bldP spid="573" grpId="3" animBg="1"/>
      <p:bldP spid="493" grpId="0"/>
      <p:bldP spid="493" grpId="1"/>
      <p:bldP spid="493" grpId="2"/>
      <p:bldP spid="493" grpId="3"/>
      <p:bldP spid="494" grpId="0"/>
      <p:bldP spid="494" grpId="1"/>
      <p:bldP spid="494" grpId="2"/>
      <p:bldP spid="494" grpId="3"/>
      <p:bldP spid="495" grpId="0"/>
      <p:bldP spid="495" grpId="1"/>
      <p:bldP spid="495" grpId="2"/>
      <p:bldP spid="495" grpId="3"/>
      <p:bldP spid="496" grpId="0"/>
      <p:bldP spid="496" grpId="1"/>
      <p:bldP spid="496" grpId="2"/>
      <p:bldP spid="496" grpId="3"/>
      <p:bldP spid="497" grpId="0"/>
      <p:bldP spid="497" grpId="1"/>
      <p:bldP spid="497" grpId="2"/>
      <p:bldP spid="497" grpId="3"/>
      <p:bldP spid="498" grpId="0"/>
      <p:bldP spid="498" grpId="1"/>
      <p:bldP spid="498" grpId="2"/>
      <p:bldP spid="498" grpId="3"/>
      <p:bldP spid="499" grpId="0"/>
      <p:bldP spid="499" grpId="1"/>
      <p:bldP spid="499" grpId="2"/>
      <p:bldP spid="499" grpId="3"/>
      <p:bldP spid="500" grpId="0"/>
      <p:bldP spid="500" grpId="1"/>
      <p:bldP spid="500" grpId="2"/>
      <p:bldP spid="500" grpId="3"/>
      <p:bldP spid="501" grpId="0"/>
      <p:bldP spid="501" grpId="1"/>
      <p:bldP spid="501" grpId="2"/>
      <p:bldP spid="501" grpId="3"/>
      <p:bldP spid="502" grpId="0"/>
      <p:bldP spid="502" grpId="1"/>
      <p:bldP spid="502" grpId="2"/>
      <p:bldP spid="502" grpId="3"/>
      <p:bldP spid="503" grpId="0"/>
      <p:bldP spid="503" grpId="1"/>
      <p:bldP spid="503" grpId="2"/>
      <p:bldP spid="503" grpId="3"/>
      <p:bldP spid="504" grpId="0"/>
      <p:bldP spid="504" grpId="1"/>
      <p:bldP spid="504" grpId="2"/>
      <p:bldP spid="504" grpId="3"/>
      <p:bldP spid="341" grpId="0"/>
      <p:bldP spid="341" grpId="1"/>
      <p:bldP spid="341" grpId="2"/>
      <p:bldP spid="341" grpId="3"/>
      <p:bldP spid="342" grpId="0"/>
      <p:bldP spid="342" grpId="1"/>
      <p:bldP spid="342" grpId="2"/>
      <p:bldP spid="339" grpId="0"/>
      <p:bldP spid="339" grpId="1"/>
      <p:bldP spid="339" grpId="2"/>
      <p:bldP spid="339" grpId="3"/>
      <p:bldP spid="339" grpId="4"/>
      <p:bldP spid="339" grpId="5"/>
      <p:bldP spid="339" grpId="6"/>
      <p:bldP spid="340" grpId="0"/>
      <p:bldP spid="340" grpId="1"/>
      <p:bldP spid="340" grpId="2"/>
      <p:bldP spid="340" grpId="3"/>
      <p:bldP spid="343" grpId="0"/>
      <p:bldP spid="343" grpId="1"/>
      <p:bldP spid="343" grpId="2"/>
      <p:bldP spid="343" grpId="3"/>
      <p:bldP spid="343" grpId="4"/>
      <p:bldP spid="343" grpId="5"/>
      <p:bldP spid="343" grpId="6"/>
      <p:bldP spid="344" grpId="0"/>
      <p:bldP spid="344" grpId="1"/>
      <p:bldP spid="344" grpId="2"/>
      <p:bldP spid="344" grpId="3"/>
      <p:bldP spid="344" grpId="4"/>
      <p:bldP spid="344" grpId="5"/>
      <p:bldP spid="454" grpId="0"/>
      <p:bldP spid="454" grpId="1"/>
      <p:bldP spid="454" grpId="2"/>
      <p:bldP spid="454" grpId="3"/>
      <p:bldP spid="454" grpId="4"/>
      <p:bldP spid="454" grpId="5"/>
      <p:bldP spid="455" grpId="0"/>
      <p:bldP spid="455" grpId="1"/>
      <p:bldP spid="455" grpId="2"/>
      <p:bldP spid="455" grpId="3"/>
      <p:bldP spid="455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2" descr="Random Cartoon Background by imapuniverse on DeviantArt">
            <a:extLst>
              <a:ext uri="{FF2B5EF4-FFF2-40B4-BE49-F238E27FC236}">
                <a16:creationId xmlns:a16="http://schemas.microsoft.com/office/drawing/2014/main" id="{7D164731-8D6E-2148-97C1-B51D90780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A21D58-4138-794A-8B26-859B3AF486D5}"/>
              </a:ext>
            </a:extLst>
          </p:cNvPr>
          <p:cNvSpPr/>
          <p:nvPr/>
        </p:nvSpPr>
        <p:spPr>
          <a:xfrm>
            <a:off x="10400917" y="122214"/>
            <a:ext cx="1633997" cy="111698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6" name="blue sword">
            <a:hlinkClick r:id="" action="ppaction://noaction">
              <a:snd r:embed="rId9" name="explode.wav"/>
            </a:hlinkClick>
            <a:extLst>
              <a:ext uri="{FF2B5EF4-FFF2-40B4-BE49-F238E27FC236}">
                <a16:creationId xmlns:a16="http://schemas.microsoft.com/office/drawing/2014/main" id="{FB3D6FCA-F9C3-CB40-AC23-E2E9F80B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11054844" y="697349"/>
            <a:ext cx="486949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Team 2">
            <a:extLst>
              <a:ext uri="{FF2B5EF4-FFF2-40B4-BE49-F238E27FC236}">
                <a16:creationId xmlns:a16="http://schemas.microsoft.com/office/drawing/2014/main" id="{7450B176-3C8B-B940-A1FA-CE5B0D30272F}"/>
              </a:ext>
            </a:extLst>
          </p:cNvPr>
          <p:cNvSpPr txBox="1"/>
          <p:nvPr/>
        </p:nvSpPr>
        <p:spPr>
          <a:xfrm>
            <a:off x="10763135" y="1274400"/>
            <a:ext cx="1107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Team 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Red wins">
            <a:extLst>
              <a:ext uri="{FF2B5EF4-FFF2-40B4-BE49-F238E27FC236}">
                <a16:creationId xmlns:a16="http://schemas.microsoft.com/office/drawing/2014/main" id="{98B1D663-C9DC-8147-89F9-64DDA9222004}"/>
              </a:ext>
            </a:extLst>
          </p:cNvPr>
          <p:cNvSpPr txBox="1"/>
          <p:nvPr/>
        </p:nvSpPr>
        <p:spPr>
          <a:xfrm>
            <a:off x="2198267" y="2459504"/>
            <a:ext cx="7795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Red</a:t>
            </a:r>
            <a:r>
              <a:rPr lang="zh-CN" altLang="en-US" sz="1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wins!</a:t>
            </a:r>
            <a:endParaRPr lang="en-US" sz="12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2" name="Blue wins">
            <a:extLst>
              <a:ext uri="{FF2B5EF4-FFF2-40B4-BE49-F238E27FC236}">
                <a16:creationId xmlns:a16="http://schemas.microsoft.com/office/drawing/2014/main" id="{AFAE29BB-B965-A048-9DCA-98A78ED1273A}"/>
              </a:ext>
            </a:extLst>
          </p:cNvPr>
          <p:cNvSpPr txBox="1"/>
          <p:nvPr/>
        </p:nvSpPr>
        <p:spPr>
          <a:xfrm>
            <a:off x="2198267" y="2459504"/>
            <a:ext cx="7795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Blue</a:t>
            </a:r>
            <a:r>
              <a:rPr lang="zh-CN" altLang="en-US" sz="120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wins!</a:t>
            </a:r>
            <a:endParaRPr lang="en-US" sz="12000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4" name="Green wins">
            <a:extLst>
              <a:ext uri="{FF2B5EF4-FFF2-40B4-BE49-F238E27FC236}">
                <a16:creationId xmlns:a16="http://schemas.microsoft.com/office/drawing/2014/main" id="{3A288E24-33F1-B44A-8BA7-9336161F53B6}"/>
              </a:ext>
            </a:extLst>
          </p:cNvPr>
          <p:cNvSpPr txBox="1"/>
          <p:nvPr/>
        </p:nvSpPr>
        <p:spPr>
          <a:xfrm>
            <a:off x="1622928" y="2459504"/>
            <a:ext cx="8946143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5CE5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Green</a:t>
            </a:r>
            <a:r>
              <a:rPr lang="zh-CN" altLang="en-US" sz="12000" dirty="0">
                <a:ln>
                  <a:solidFill>
                    <a:schemeClr val="tx1"/>
                  </a:solidFill>
                </a:ln>
                <a:solidFill>
                  <a:srgbClr val="5CE5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5CE5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wins!</a:t>
            </a:r>
            <a:endParaRPr lang="en-US" sz="12000" dirty="0">
              <a:ln>
                <a:solidFill>
                  <a:schemeClr val="tx1"/>
                </a:solidFill>
              </a:ln>
              <a:solidFill>
                <a:srgbClr val="5CE526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3" name="Yellow wins">
            <a:extLst>
              <a:ext uri="{FF2B5EF4-FFF2-40B4-BE49-F238E27FC236}">
                <a16:creationId xmlns:a16="http://schemas.microsoft.com/office/drawing/2014/main" id="{DB4ED437-F777-2546-BB58-C461BBCAF63D}"/>
              </a:ext>
            </a:extLst>
          </p:cNvPr>
          <p:cNvSpPr txBox="1"/>
          <p:nvPr/>
        </p:nvSpPr>
        <p:spPr>
          <a:xfrm>
            <a:off x="1622928" y="2459504"/>
            <a:ext cx="8946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Yellow</a:t>
            </a:r>
            <a:r>
              <a:rPr lang="zh-CN" altLang="en-US" sz="12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12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wins!</a:t>
            </a:r>
            <a:endParaRPr lang="en-US" sz="120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68ECEE8D-5C86-FF4B-AE26-726795F9188E}"/>
              </a:ext>
            </a:extLst>
          </p:cNvPr>
          <p:cNvSpPr/>
          <p:nvPr/>
        </p:nvSpPr>
        <p:spPr>
          <a:xfrm>
            <a:off x="3258000" y="586849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AD347581-BCF3-F64D-A0DE-22A5E932E4E4}"/>
              </a:ext>
            </a:extLst>
          </p:cNvPr>
          <p:cNvSpPr/>
          <p:nvPr/>
        </p:nvSpPr>
        <p:spPr>
          <a:xfrm>
            <a:off x="4842000" y="58780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B966D6BD-C442-4641-8F47-8B94D9C77B0D}"/>
              </a:ext>
            </a:extLst>
          </p:cNvPr>
          <p:cNvSpPr/>
          <p:nvPr/>
        </p:nvSpPr>
        <p:spPr>
          <a:xfrm>
            <a:off x="6426000" y="5884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BD384F81-E090-6846-85F1-E70DA8C2A96E}"/>
              </a:ext>
            </a:extLst>
          </p:cNvPr>
          <p:cNvSpPr/>
          <p:nvPr/>
        </p:nvSpPr>
        <p:spPr>
          <a:xfrm>
            <a:off x="8020800" y="586849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" name="Rectangle 452">
            <a:extLst>
              <a:ext uri="{FF2B5EF4-FFF2-40B4-BE49-F238E27FC236}">
                <a16:creationId xmlns:a16="http://schemas.microsoft.com/office/drawing/2014/main" id="{6F2D5789-D141-3E45-AA6F-3134A712F2E1}"/>
              </a:ext>
            </a:extLst>
          </p:cNvPr>
          <p:cNvSpPr/>
          <p:nvPr/>
        </p:nvSpPr>
        <p:spPr>
          <a:xfrm>
            <a:off x="3258000" y="21328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6" name="Rectangle 455">
            <a:extLst>
              <a:ext uri="{FF2B5EF4-FFF2-40B4-BE49-F238E27FC236}">
                <a16:creationId xmlns:a16="http://schemas.microsoft.com/office/drawing/2014/main" id="{5B800A20-3B64-D748-8DE4-BAB9C1273E59}"/>
              </a:ext>
            </a:extLst>
          </p:cNvPr>
          <p:cNvSpPr/>
          <p:nvPr/>
        </p:nvSpPr>
        <p:spPr>
          <a:xfrm>
            <a:off x="8020800" y="21328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Rectangle 456">
            <a:extLst>
              <a:ext uri="{FF2B5EF4-FFF2-40B4-BE49-F238E27FC236}">
                <a16:creationId xmlns:a16="http://schemas.microsoft.com/office/drawing/2014/main" id="{A0D409DD-1225-7449-BB7F-A8026C1E6E8D}"/>
              </a:ext>
            </a:extLst>
          </p:cNvPr>
          <p:cNvSpPr/>
          <p:nvPr/>
        </p:nvSpPr>
        <p:spPr>
          <a:xfrm>
            <a:off x="6426000" y="21328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8" name="Rectangle 457">
            <a:extLst>
              <a:ext uri="{FF2B5EF4-FFF2-40B4-BE49-F238E27FC236}">
                <a16:creationId xmlns:a16="http://schemas.microsoft.com/office/drawing/2014/main" id="{778B63A6-233E-684F-B054-55C92E32CA92}"/>
              </a:ext>
            </a:extLst>
          </p:cNvPr>
          <p:cNvSpPr/>
          <p:nvPr/>
        </p:nvSpPr>
        <p:spPr>
          <a:xfrm>
            <a:off x="4842000" y="21328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9" name="Rectangle 458">
            <a:extLst>
              <a:ext uri="{FF2B5EF4-FFF2-40B4-BE49-F238E27FC236}">
                <a16:creationId xmlns:a16="http://schemas.microsoft.com/office/drawing/2014/main" id="{DA9D2E7E-2B1C-C640-ACF1-45979BB709C2}"/>
              </a:ext>
            </a:extLst>
          </p:cNvPr>
          <p:cNvSpPr/>
          <p:nvPr/>
        </p:nvSpPr>
        <p:spPr>
          <a:xfrm>
            <a:off x="8020800" y="36772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57300A37-CE81-9345-9492-B22112775D13}"/>
              </a:ext>
            </a:extLst>
          </p:cNvPr>
          <p:cNvSpPr/>
          <p:nvPr/>
        </p:nvSpPr>
        <p:spPr>
          <a:xfrm>
            <a:off x="6426000" y="36772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1" name="Rectangle 460">
            <a:extLst>
              <a:ext uri="{FF2B5EF4-FFF2-40B4-BE49-F238E27FC236}">
                <a16:creationId xmlns:a16="http://schemas.microsoft.com/office/drawing/2014/main" id="{C03880D2-F7D7-B347-9155-754943E9386A}"/>
              </a:ext>
            </a:extLst>
          </p:cNvPr>
          <p:cNvSpPr/>
          <p:nvPr/>
        </p:nvSpPr>
        <p:spPr>
          <a:xfrm>
            <a:off x="4842000" y="367560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4B55276D-22A9-D240-A16F-37C6999E2870}"/>
              </a:ext>
            </a:extLst>
          </p:cNvPr>
          <p:cNvSpPr/>
          <p:nvPr/>
        </p:nvSpPr>
        <p:spPr>
          <a:xfrm>
            <a:off x="3258000" y="367560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3" name="Rectangle 462">
            <a:extLst>
              <a:ext uri="{FF2B5EF4-FFF2-40B4-BE49-F238E27FC236}">
                <a16:creationId xmlns:a16="http://schemas.microsoft.com/office/drawing/2014/main" id="{D1C3DF17-B3ED-B442-B31C-608B354DDD86}"/>
              </a:ext>
            </a:extLst>
          </p:cNvPr>
          <p:cNvSpPr/>
          <p:nvPr/>
        </p:nvSpPr>
        <p:spPr>
          <a:xfrm>
            <a:off x="3258000" y="521280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4" name="Rectangle 463">
            <a:extLst>
              <a:ext uri="{FF2B5EF4-FFF2-40B4-BE49-F238E27FC236}">
                <a16:creationId xmlns:a16="http://schemas.microsoft.com/office/drawing/2014/main" id="{02712A58-86B6-3949-80B7-DCCB17CB7E8E}"/>
              </a:ext>
            </a:extLst>
          </p:cNvPr>
          <p:cNvSpPr/>
          <p:nvPr/>
        </p:nvSpPr>
        <p:spPr>
          <a:xfrm>
            <a:off x="4842000" y="52144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5" name="Rectangle 464">
            <a:extLst>
              <a:ext uri="{FF2B5EF4-FFF2-40B4-BE49-F238E27FC236}">
                <a16:creationId xmlns:a16="http://schemas.microsoft.com/office/drawing/2014/main" id="{7039CD8A-0C8F-D94B-A0F9-1F8AE1B22B90}"/>
              </a:ext>
            </a:extLst>
          </p:cNvPr>
          <p:cNvSpPr/>
          <p:nvPr/>
        </p:nvSpPr>
        <p:spPr>
          <a:xfrm>
            <a:off x="6426000" y="52144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6" name="Rectangle 465">
            <a:extLst>
              <a:ext uri="{FF2B5EF4-FFF2-40B4-BE49-F238E27FC236}">
                <a16:creationId xmlns:a16="http://schemas.microsoft.com/office/drawing/2014/main" id="{BB198C5C-D3DE-154E-BF6E-A42285FA1213}"/>
              </a:ext>
            </a:extLst>
          </p:cNvPr>
          <p:cNvSpPr/>
          <p:nvPr/>
        </p:nvSpPr>
        <p:spPr>
          <a:xfrm>
            <a:off x="8020800" y="5214450"/>
            <a:ext cx="144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0 0">
            <a:extLst>
              <a:ext uri="{FF2B5EF4-FFF2-40B4-BE49-F238E27FC236}">
                <a16:creationId xmlns:a16="http://schemas.microsoft.com/office/drawing/2014/main" id="{17967690-938C-B94C-8697-2F5D8C0401CC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1">
            <a:extLst>
              <a:ext uri="{FF2B5EF4-FFF2-40B4-BE49-F238E27FC236}">
                <a16:creationId xmlns:a16="http://schemas.microsoft.com/office/drawing/2014/main" id="{08991400-2C9B-C246-BA2C-FA4F696D8E89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2">
            <a:extLst>
              <a:ext uri="{FF2B5EF4-FFF2-40B4-BE49-F238E27FC236}">
                <a16:creationId xmlns:a16="http://schemas.microsoft.com/office/drawing/2014/main" id="{80C7AAE5-1E23-7B40-BCDC-2FBE7CEF9D78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3">
            <a:extLst>
              <a:ext uri="{FF2B5EF4-FFF2-40B4-BE49-F238E27FC236}">
                <a16:creationId xmlns:a16="http://schemas.microsoft.com/office/drawing/2014/main" id="{049019E5-67AF-B345-A206-6838CDB42D94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4">
            <a:extLst>
              <a:ext uri="{FF2B5EF4-FFF2-40B4-BE49-F238E27FC236}">
                <a16:creationId xmlns:a16="http://schemas.microsoft.com/office/drawing/2014/main" id="{1C39E99F-6824-F345-9E60-7ADE532A6C06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5">
            <a:extLst>
              <a:ext uri="{FF2B5EF4-FFF2-40B4-BE49-F238E27FC236}">
                <a16:creationId xmlns:a16="http://schemas.microsoft.com/office/drawing/2014/main" id="{94E88453-9998-BB4E-8EBC-646323818BFC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6">
            <a:extLst>
              <a:ext uri="{FF2B5EF4-FFF2-40B4-BE49-F238E27FC236}">
                <a16:creationId xmlns:a16="http://schemas.microsoft.com/office/drawing/2014/main" id="{F7340031-AE7A-F041-8A17-F35BED4328C1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7">
            <a:extLst>
              <a:ext uri="{FF2B5EF4-FFF2-40B4-BE49-F238E27FC236}">
                <a16:creationId xmlns:a16="http://schemas.microsoft.com/office/drawing/2014/main" id="{A3121920-636C-3641-AAA5-F33C9F06ED30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8">
            <a:extLst>
              <a:ext uri="{FF2B5EF4-FFF2-40B4-BE49-F238E27FC236}">
                <a16:creationId xmlns:a16="http://schemas.microsoft.com/office/drawing/2014/main" id="{649DED42-A310-D340-B581-C689E120A593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9">
            <a:extLst>
              <a:ext uri="{FF2B5EF4-FFF2-40B4-BE49-F238E27FC236}">
                <a16:creationId xmlns:a16="http://schemas.microsoft.com/office/drawing/2014/main" id="{F804B8C8-B2C2-2942-B3F1-E9F4403908D4}"/>
              </a:ext>
            </a:extLst>
          </p:cNvPr>
          <p:cNvSpPr txBox="1"/>
          <p:nvPr/>
        </p:nvSpPr>
        <p:spPr>
          <a:xfrm>
            <a:off x="1170728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0" name="0 0">
            <a:extLst>
              <a:ext uri="{FF2B5EF4-FFF2-40B4-BE49-F238E27FC236}">
                <a16:creationId xmlns:a16="http://schemas.microsoft.com/office/drawing/2014/main" id="{0D7818DE-63BA-EB4E-8C9B-AF54BF49368B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1" name="1">
            <a:extLst>
              <a:ext uri="{FF2B5EF4-FFF2-40B4-BE49-F238E27FC236}">
                <a16:creationId xmlns:a16="http://schemas.microsoft.com/office/drawing/2014/main" id="{605E7614-B29C-304A-9B7F-2C7F23687E85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2" name="2">
            <a:extLst>
              <a:ext uri="{FF2B5EF4-FFF2-40B4-BE49-F238E27FC236}">
                <a16:creationId xmlns:a16="http://schemas.microsoft.com/office/drawing/2014/main" id="{3D1472AE-482B-0D41-A54B-94D7BB04EE3C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3">
            <a:extLst>
              <a:ext uri="{FF2B5EF4-FFF2-40B4-BE49-F238E27FC236}">
                <a16:creationId xmlns:a16="http://schemas.microsoft.com/office/drawing/2014/main" id="{F5D00F0F-16AA-A04F-87B9-471A7A2CCB35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4">
            <a:extLst>
              <a:ext uri="{FF2B5EF4-FFF2-40B4-BE49-F238E27FC236}">
                <a16:creationId xmlns:a16="http://schemas.microsoft.com/office/drawing/2014/main" id="{DAEAB031-ACDA-104F-B795-D8A5ED60981F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5">
            <a:extLst>
              <a:ext uri="{FF2B5EF4-FFF2-40B4-BE49-F238E27FC236}">
                <a16:creationId xmlns:a16="http://schemas.microsoft.com/office/drawing/2014/main" id="{417BC704-4391-354F-8852-B05F95E1D692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6">
            <a:extLst>
              <a:ext uri="{FF2B5EF4-FFF2-40B4-BE49-F238E27FC236}">
                <a16:creationId xmlns:a16="http://schemas.microsoft.com/office/drawing/2014/main" id="{7C27B61E-E4D7-7F45-B427-4B74F7131984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7" name="7">
            <a:extLst>
              <a:ext uri="{FF2B5EF4-FFF2-40B4-BE49-F238E27FC236}">
                <a16:creationId xmlns:a16="http://schemas.microsoft.com/office/drawing/2014/main" id="{81C58888-3636-5F41-85A0-69C84C5884D3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" name="8">
            <a:extLst>
              <a:ext uri="{FF2B5EF4-FFF2-40B4-BE49-F238E27FC236}">
                <a16:creationId xmlns:a16="http://schemas.microsoft.com/office/drawing/2014/main" id="{72AD7952-8432-D745-9A67-F46072CE9633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" name="9">
            <a:extLst>
              <a:ext uri="{FF2B5EF4-FFF2-40B4-BE49-F238E27FC236}">
                <a16:creationId xmlns:a16="http://schemas.microsoft.com/office/drawing/2014/main" id="{EFDA1D9D-9E61-9C41-AFEE-9E932BF0D526}"/>
              </a:ext>
            </a:extLst>
          </p:cNvPr>
          <p:cNvSpPr txBox="1"/>
          <p:nvPr/>
        </p:nvSpPr>
        <p:spPr>
          <a:xfrm>
            <a:off x="1139651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0 0">
            <a:extLst>
              <a:ext uri="{FF2B5EF4-FFF2-40B4-BE49-F238E27FC236}">
                <a16:creationId xmlns:a16="http://schemas.microsoft.com/office/drawing/2014/main" id="{CFBF2275-5869-2445-B767-9F090A2AB2A6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1" name="1">
            <a:extLst>
              <a:ext uri="{FF2B5EF4-FFF2-40B4-BE49-F238E27FC236}">
                <a16:creationId xmlns:a16="http://schemas.microsoft.com/office/drawing/2014/main" id="{3748795E-492B-C240-AFD9-806E98E728FE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2" name="2">
            <a:extLst>
              <a:ext uri="{FF2B5EF4-FFF2-40B4-BE49-F238E27FC236}">
                <a16:creationId xmlns:a16="http://schemas.microsoft.com/office/drawing/2014/main" id="{15A8D178-8808-554D-B9F7-91EDA1E36336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3">
            <a:extLst>
              <a:ext uri="{FF2B5EF4-FFF2-40B4-BE49-F238E27FC236}">
                <a16:creationId xmlns:a16="http://schemas.microsoft.com/office/drawing/2014/main" id="{F013C01E-55BA-5C44-B451-9E686593700C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" name="4">
            <a:extLst>
              <a:ext uri="{FF2B5EF4-FFF2-40B4-BE49-F238E27FC236}">
                <a16:creationId xmlns:a16="http://schemas.microsoft.com/office/drawing/2014/main" id="{4605D2AE-A352-6447-8830-5B20F2FE2341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5" name="5">
            <a:extLst>
              <a:ext uri="{FF2B5EF4-FFF2-40B4-BE49-F238E27FC236}">
                <a16:creationId xmlns:a16="http://schemas.microsoft.com/office/drawing/2014/main" id="{1296B723-EB71-914E-B5A4-5D9FB42EF759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6" name="6">
            <a:extLst>
              <a:ext uri="{FF2B5EF4-FFF2-40B4-BE49-F238E27FC236}">
                <a16:creationId xmlns:a16="http://schemas.microsoft.com/office/drawing/2014/main" id="{312A97F9-8A6E-2C4C-8809-449530D4BEA3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7">
            <a:extLst>
              <a:ext uri="{FF2B5EF4-FFF2-40B4-BE49-F238E27FC236}">
                <a16:creationId xmlns:a16="http://schemas.microsoft.com/office/drawing/2014/main" id="{2F5AE54B-F5B2-964F-A1D0-6CE36CC32EC0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8">
            <a:extLst>
              <a:ext uri="{FF2B5EF4-FFF2-40B4-BE49-F238E27FC236}">
                <a16:creationId xmlns:a16="http://schemas.microsoft.com/office/drawing/2014/main" id="{77C3F056-0EAF-DA47-8F51-48026D92D8B1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" name="9">
            <a:extLst>
              <a:ext uri="{FF2B5EF4-FFF2-40B4-BE49-F238E27FC236}">
                <a16:creationId xmlns:a16="http://schemas.microsoft.com/office/drawing/2014/main" id="{BF76719F-A903-C34A-BC2C-5BB9A9E9E68A}"/>
              </a:ext>
            </a:extLst>
          </p:cNvPr>
          <p:cNvSpPr txBox="1"/>
          <p:nvPr/>
        </p:nvSpPr>
        <p:spPr>
          <a:xfrm>
            <a:off x="1108497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0 0">
            <a:extLst>
              <a:ext uri="{FF2B5EF4-FFF2-40B4-BE49-F238E27FC236}">
                <a16:creationId xmlns:a16="http://schemas.microsoft.com/office/drawing/2014/main" id="{9C3A8558-3A25-BF4C-B93C-8043C599ACA2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1" name="1">
            <a:extLst>
              <a:ext uri="{FF2B5EF4-FFF2-40B4-BE49-F238E27FC236}">
                <a16:creationId xmlns:a16="http://schemas.microsoft.com/office/drawing/2014/main" id="{854B5C9A-8485-8747-97CF-EBFE49187C7F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2" name="2">
            <a:extLst>
              <a:ext uri="{FF2B5EF4-FFF2-40B4-BE49-F238E27FC236}">
                <a16:creationId xmlns:a16="http://schemas.microsoft.com/office/drawing/2014/main" id="{16764F3A-4E8A-FA4D-A3CF-4797FD67554D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3">
            <a:extLst>
              <a:ext uri="{FF2B5EF4-FFF2-40B4-BE49-F238E27FC236}">
                <a16:creationId xmlns:a16="http://schemas.microsoft.com/office/drawing/2014/main" id="{49177CE0-AA8B-E847-A593-0DBF52D62F2B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4" name="4">
            <a:extLst>
              <a:ext uri="{FF2B5EF4-FFF2-40B4-BE49-F238E27FC236}">
                <a16:creationId xmlns:a16="http://schemas.microsoft.com/office/drawing/2014/main" id="{1502E9CF-D632-D74E-9F44-70A101DA7B23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5" name="5">
            <a:extLst>
              <a:ext uri="{FF2B5EF4-FFF2-40B4-BE49-F238E27FC236}">
                <a16:creationId xmlns:a16="http://schemas.microsoft.com/office/drawing/2014/main" id="{5CAE7DB7-7F1C-5E4E-8B07-70D51DB98C67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6" name="6">
            <a:extLst>
              <a:ext uri="{FF2B5EF4-FFF2-40B4-BE49-F238E27FC236}">
                <a16:creationId xmlns:a16="http://schemas.microsoft.com/office/drawing/2014/main" id="{443620EE-CD2A-5141-8D57-E45FF51904F8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7">
            <a:extLst>
              <a:ext uri="{FF2B5EF4-FFF2-40B4-BE49-F238E27FC236}">
                <a16:creationId xmlns:a16="http://schemas.microsoft.com/office/drawing/2014/main" id="{633C88E7-F8B4-2D42-887F-C727B320C4BD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" name="8">
            <a:extLst>
              <a:ext uri="{FF2B5EF4-FFF2-40B4-BE49-F238E27FC236}">
                <a16:creationId xmlns:a16="http://schemas.microsoft.com/office/drawing/2014/main" id="{BEBC58A4-043B-2E4D-895B-84638DF87559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" name="9">
            <a:extLst>
              <a:ext uri="{FF2B5EF4-FFF2-40B4-BE49-F238E27FC236}">
                <a16:creationId xmlns:a16="http://schemas.microsoft.com/office/drawing/2014/main" id="{ECD2E78B-9F49-FE4D-9809-16325FF319C1}"/>
              </a:ext>
            </a:extLst>
          </p:cNvPr>
          <p:cNvSpPr txBox="1"/>
          <p:nvPr/>
        </p:nvSpPr>
        <p:spPr>
          <a:xfrm>
            <a:off x="10774208" y="159561"/>
            <a:ext cx="298391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13F75809-920F-D545-8B58-B2E18D3AEE54}"/>
              </a:ext>
            </a:extLst>
          </p:cNvPr>
          <p:cNvSpPr/>
          <p:nvPr/>
        </p:nvSpPr>
        <p:spPr>
          <a:xfrm>
            <a:off x="144375" y="122213"/>
            <a:ext cx="1633997" cy="1116985"/>
          </a:xfrm>
          <a:prstGeom prst="rect">
            <a:avLst/>
          </a:prstGeom>
          <a:solidFill>
            <a:srgbClr val="5CE5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2" name="blue sword">
            <a:hlinkClick r:id="" action="ppaction://noaction">
              <a:snd r:embed="rId9" name="explode.wav"/>
            </a:hlinkClick>
            <a:extLst>
              <a:ext uri="{FF2B5EF4-FFF2-40B4-BE49-F238E27FC236}">
                <a16:creationId xmlns:a16="http://schemas.microsoft.com/office/drawing/2014/main" id="{CD9A40F3-9436-D148-840D-D4A05CA33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794143" y="697348"/>
            <a:ext cx="486949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3" name="Team 1">
            <a:extLst>
              <a:ext uri="{FF2B5EF4-FFF2-40B4-BE49-F238E27FC236}">
                <a16:creationId xmlns:a16="http://schemas.microsoft.com/office/drawing/2014/main" id="{985A0CB7-9907-EC49-843A-DA49601B56A4}"/>
              </a:ext>
            </a:extLst>
          </p:cNvPr>
          <p:cNvSpPr txBox="1"/>
          <p:nvPr/>
        </p:nvSpPr>
        <p:spPr>
          <a:xfrm>
            <a:off x="470694" y="1275664"/>
            <a:ext cx="1107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Team 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5" name="0 0">
            <a:extLst>
              <a:ext uri="{FF2B5EF4-FFF2-40B4-BE49-F238E27FC236}">
                <a16:creationId xmlns:a16="http://schemas.microsoft.com/office/drawing/2014/main" id="{1E0A3471-40CD-D448-AAA3-1BF9A4668B9A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6" name="1">
            <a:extLst>
              <a:ext uri="{FF2B5EF4-FFF2-40B4-BE49-F238E27FC236}">
                <a16:creationId xmlns:a16="http://schemas.microsoft.com/office/drawing/2014/main" id="{6B5D7830-1609-304D-A3E5-5C83183C2EFA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7" name="2">
            <a:extLst>
              <a:ext uri="{FF2B5EF4-FFF2-40B4-BE49-F238E27FC236}">
                <a16:creationId xmlns:a16="http://schemas.microsoft.com/office/drawing/2014/main" id="{2942D23D-4D52-294C-BBBA-7AD097EB6BDF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8" name="3">
            <a:extLst>
              <a:ext uri="{FF2B5EF4-FFF2-40B4-BE49-F238E27FC236}">
                <a16:creationId xmlns:a16="http://schemas.microsoft.com/office/drawing/2014/main" id="{8E6789B3-EA8A-F648-9579-DC26A0C4DA00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" name="4">
            <a:extLst>
              <a:ext uri="{FF2B5EF4-FFF2-40B4-BE49-F238E27FC236}">
                <a16:creationId xmlns:a16="http://schemas.microsoft.com/office/drawing/2014/main" id="{234D50EE-9DB1-FA42-9F6C-F7AF0771C7F7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0" name="5">
            <a:extLst>
              <a:ext uri="{FF2B5EF4-FFF2-40B4-BE49-F238E27FC236}">
                <a16:creationId xmlns:a16="http://schemas.microsoft.com/office/drawing/2014/main" id="{8BAB5B5F-9D9F-8942-9DC8-467A3380AB01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1" name="6">
            <a:extLst>
              <a:ext uri="{FF2B5EF4-FFF2-40B4-BE49-F238E27FC236}">
                <a16:creationId xmlns:a16="http://schemas.microsoft.com/office/drawing/2014/main" id="{11AA52CE-9D76-4E46-B59D-82EC168CF0EF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" name="7">
            <a:extLst>
              <a:ext uri="{FF2B5EF4-FFF2-40B4-BE49-F238E27FC236}">
                <a16:creationId xmlns:a16="http://schemas.microsoft.com/office/drawing/2014/main" id="{A9A417FF-107D-6845-8466-1DC44F2B8444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3" name="8">
            <a:extLst>
              <a:ext uri="{FF2B5EF4-FFF2-40B4-BE49-F238E27FC236}">
                <a16:creationId xmlns:a16="http://schemas.microsoft.com/office/drawing/2014/main" id="{3DDAAA16-FEBD-2F4C-A80D-A188A80CB0A2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4" name="9">
            <a:extLst>
              <a:ext uri="{FF2B5EF4-FFF2-40B4-BE49-F238E27FC236}">
                <a16:creationId xmlns:a16="http://schemas.microsoft.com/office/drawing/2014/main" id="{5F6CC1F1-D744-9345-923B-DA464B538D59}"/>
              </a:ext>
            </a:extLst>
          </p:cNvPr>
          <p:cNvSpPr txBox="1"/>
          <p:nvPr/>
        </p:nvSpPr>
        <p:spPr>
          <a:xfrm>
            <a:off x="145074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5" name="0 0">
            <a:extLst>
              <a:ext uri="{FF2B5EF4-FFF2-40B4-BE49-F238E27FC236}">
                <a16:creationId xmlns:a16="http://schemas.microsoft.com/office/drawing/2014/main" id="{4EEC4543-FA31-064E-AA83-F031B06B30CE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6" name="1">
            <a:extLst>
              <a:ext uri="{FF2B5EF4-FFF2-40B4-BE49-F238E27FC236}">
                <a16:creationId xmlns:a16="http://schemas.microsoft.com/office/drawing/2014/main" id="{03FF0312-A8D2-5645-93CE-C197A0CA5068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2">
            <a:extLst>
              <a:ext uri="{FF2B5EF4-FFF2-40B4-BE49-F238E27FC236}">
                <a16:creationId xmlns:a16="http://schemas.microsoft.com/office/drawing/2014/main" id="{9C60D313-EE40-9E47-9A56-3E01FD330A55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8" name="3">
            <a:extLst>
              <a:ext uri="{FF2B5EF4-FFF2-40B4-BE49-F238E27FC236}">
                <a16:creationId xmlns:a16="http://schemas.microsoft.com/office/drawing/2014/main" id="{07B867C1-8A0D-1E4A-96C9-1F11128CA062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" name="4">
            <a:extLst>
              <a:ext uri="{FF2B5EF4-FFF2-40B4-BE49-F238E27FC236}">
                <a16:creationId xmlns:a16="http://schemas.microsoft.com/office/drawing/2014/main" id="{D4D42CD2-2F48-EC4D-B754-6393C04BFC11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0" name="5">
            <a:extLst>
              <a:ext uri="{FF2B5EF4-FFF2-40B4-BE49-F238E27FC236}">
                <a16:creationId xmlns:a16="http://schemas.microsoft.com/office/drawing/2014/main" id="{F67F98F0-BE40-C848-81F7-A1B5515E81A1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1" name="6">
            <a:extLst>
              <a:ext uri="{FF2B5EF4-FFF2-40B4-BE49-F238E27FC236}">
                <a16:creationId xmlns:a16="http://schemas.microsoft.com/office/drawing/2014/main" id="{CF8209DC-5E12-9648-BD22-2D5A4A4810D5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2" name="7">
            <a:extLst>
              <a:ext uri="{FF2B5EF4-FFF2-40B4-BE49-F238E27FC236}">
                <a16:creationId xmlns:a16="http://schemas.microsoft.com/office/drawing/2014/main" id="{11AB1995-626E-8645-9979-5F3810A6B155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3" name="8">
            <a:extLst>
              <a:ext uri="{FF2B5EF4-FFF2-40B4-BE49-F238E27FC236}">
                <a16:creationId xmlns:a16="http://schemas.microsoft.com/office/drawing/2014/main" id="{F5F0211D-C2B0-584A-9428-A73ECF337241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4" name="9">
            <a:extLst>
              <a:ext uri="{FF2B5EF4-FFF2-40B4-BE49-F238E27FC236}">
                <a16:creationId xmlns:a16="http://schemas.microsoft.com/office/drawing/2014/main" id="{017D4D99-43F2-A842-9813-6CF4502B26C5}"/>
              </a:ext>
            </a:extLst>
          </p:cNvPr>
          <p:cNvSpPr txBox="1"/>
          <p:nvPr/>
        </p:nvSpPr>
        <p:spPr>
          <a:xfrm>
            <a:off x="113997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5" name="0 0">
            <a:extLst>
              <a:ext uri="{FF2B5EF4-FFF2-40B4-BE49-F238E27FC236}">
                <a16:creationId xmlns:a16="http://schemas.microsoft.com/office/drawing/2014/main" id="{8F3085F4-5571-E649-86CB-77FE1654E6CD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1">
            <a:extLst>
              <a:ext uri="{FF2B5EF4-FFF2-40B4-BE49-F238E27FC236}">
                <a16:creationId xmlns:a16="http://schemas.microsoft.com/office/drawing/2014/main" id="{DED045F6-3493-CB4E-90C3-AC403150E004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7" name="2">
            <a:extLst>
              <a:ext uri="{FF2B5EF4-FFF2-40B4-BE49-F238E27FC236}">
                <a16:creationId xmlns:a16="http://schemas.microsoft.com/office/drawing/2014/main" id="{BFB68CD1-06C4-1940-AD6A-D5C681E51288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8" name="3">
            <a:extLst>
              <a:ext uri="{FF2B5EF4-FFF2-40B4-BE49-F238E27FC236}">
                <a16:creationId xmlns:a16="http://schemas.microsoft.com/office/drawing/2014/main" id="{778C4514-3F3E-454D-9988-6A7317E8A943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4">
            <a:extLst>
              <a:ext uri="{FF2B5EF4-FFF2-40B4-BE49-F238E27FC236}">
                <a16:creationId xmlns:a16="http://schemas.microsoft.com/office/drawing/2014/main" id="{3E96E403-6ED1-4440-97D7-F9553B9AA575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" name="5">
            <a:extLst>
              <a:ext uri="{FF2B5EF4-FFF2-40B4-BE49-F238E27FC236}">
                <a16:creationId xmlns:a16="http://schemas.microsoft.com/office/drawing/2014/main" id="{328BF78E-64D2-3D4D-A93D-9F67B1C1A341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6">
            <a:extLst>
              <a:ext uri="{FF2B5EF4-FFF2-40B4-BE49-F238E27FC236}">
                <a16:creationId xmlns:a16="http://schemas.microsoft.com/office/drawing/2014/main" id="{6D029D4F-E967-F14E-A9EC-7C1028438960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2" name="7">
            <a:extLst>
              <a:ext uri="{FF2B5EF4-FFF2-40B4-BE49-F238E27FC236}">
                <a16:creationId xmlns:a16="http://schemas.microsoft.com/office/drawing/2014/main" id="{976F4BA0-D50B-4241-A6FC-7A8153A99FC5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3" name="8">
            <a:extLst>
              <a:ext uri="{FF2B5EF4-FFF2-40B4-BE49-F238E27FC236}">
                <a16:creationId xmlns:a16="http://schemas.microsoft.com/office/drawing/2014/main" id="{40A1E908-1987-8143-B4EC-D2F243F30330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4" name="9">
            <a:extLst>
              <a:ext uri="{FF2B5EF4-FFF2-40B4-BE49-F238E27FC236}">
                <a16:creationId xmlns:a16="http://schemas.microsoft.com/office/drawing/2014/main" id="{C667E7AD-912E-524F-AA94-2EA7F91FDDE7}"/>
              </a:ext>
            </a:extLst>
          </p:cNvPr>
          <p:cNvSpPr txBox="1"/>
          <p:nvPr/>
        </p:nvSpPr>
        <p:spPr>
          <a:xfrm>
            <a:off x="82843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" name="0 0">
            <a:extLst>
              <a:ext uri="{FF2B5EF4-FFF2-40B4-BE49-F238E27FC236}">
                <a16:creationId xmlns:a16="http://schemas.microsoft.com/office/drawing/2014/main" id="{32C17248-CAD4-C343-AE47-A12A88A9705B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1">
            <a:extLst>
              <a:ext uri="{FF2B5EF4-FFF2-40B4-BE49-F238E27FC236}">
                <a16:creationId xmlns:a16="http://schemas.microsoft.com/office/drawing/2014/main" id="{4AAD06F7-ED53-5841-8B8A-C964148EAE39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" name="2">
            <a:extLst>
              <a:ext uri="{FF2B5EF4-FFF2-40B4-BE49-F238E27FC236}">
                <a16:creationId xmlns:a16="http://schemas.microsoft.com/office/drawing/2014/main" id="{9E4C42CC-2E84-5544-95C2-0532C1DA9CC6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8" name="3">
            <a:extLst>
              <a:ext uri="{FF2B5EF4-FFF2-40B4-BE49-F238E27FC236}">
                <a16:creationId xmlns:a16="http://schemas.microsoft.com/office/drawing/2014/main" id="{FF14BF67-6BF4-544B-A220-915D6409E17B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" name="4">
            <a:extLst>
              <a:ext uri="{FF2B5EF4-FFF2-40B4-BE49-F238E27FC236}">
                <a16:creationId xmlns:a16="http://schemas.microsoft.com/office/drawing/2014/main" id="{BB065F24-328B-5A41-975C-0922B18B8069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" name="5">
            <a:extLst>
              <a:ext uri="{FF2B5EF4-FFF2-40B4-BE49-F238E27FC236}">
                <a16:creationId xmlns:a16="http://schemas.microsoft.com/office/drawing/2014/main" id="{0C49AA4D-4772-9244-AB56-B0301AEBC9FD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1" name="6">
            <a:extLst>
              <a:ext uri="{FF2B5EF4-FFF2-40B4-BE49-F238E27FC236}">
                <a16:creationId xmlns:a16="http://schemas.microsoft.com/office/drawing/2014/main" id="{E5918400-7068-E543-AACB-1B9F456E1AFD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2" name="7">
            <a:extLst>
              <a:ext uri="{FF2B5EF4-FFF2-40B4-BE49-F238E27FC236}">
                <a16:creationId xmlns:a16="http://schemas.microsoft.com/office/drawing/2014/main" id="{D558A33A-FABB-FB4F-8C36-99A2B61F333D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3" name="8">
            <a:extLst>
              <a:ext uri="{FF2B5EF4-FFF2-40B4-BE49-F238E27FC236}">
                <a16:creationId xmlns:a16="http://schemas.microsoft.com/office/drawing/2014/main" id="{100EC375-812A-9B40-A1BA-A5A3827D46D8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4" name="9">
            <a:extLst>
              <a:ext uri="{FF2B5EF4-FFF2-40B4-BE49-F238E27FC236}">
                <a16:creationId xmlns:a16="http://schemas.microsoft.com/office/drawing/2014/main" id="{EA55D3A2-ACC2-1749-9E94-7EA5F528F46F}"/>
              </a:ext>
            </a:extLst>
          </p:cNvPr>
          <p:cNvSpPr txBox="1"/>
          <p:nvPr/>
        </p:nvSpPr>
        <p:spPr>
          <a:xfrm>
            <a:off x="517666" y="159560"/>
            <a:ext cx="29839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4DFEEDB8-60B3-B849-82EB-9FC5E1E50BA0}"/>
              </a:ext>
            </a:extLst>
          </p:cNvPr>
          <p:cNvSpPr/>
          <p:nvPr/>
        </p:nvSpPr>
        <p:spPr>
          <a:xfrm>
            <a:off x="10400917" y="5607896"/>
            <a:ext cx="1637269" cy="11169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6" name="blue sword">
            <a:hlinkClick r:id="" action="ppaction://noaction">
              <a:snd r:embed="rId9" name="explode.wav"/>
            </a:hlinkClick>
            <a:extLst>
              <a:ext uri="{FF2B5EF4-FFF2-40B4-BE49-F238E27FC236}">
                <a16:creationId xmlns:a16="http://schemas.microsoft.com/office/drawing/2014/main" id="{12AA6DA3-2CB9-9C43-B04B-4BD2A7369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11058116" y="6183031"/>
            <a:ext cx="486949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0 0">
            <a:extLst>
              <a:ext uri="{FF2B5EF4-FFF2-40B4-BE49-F238E27FC236}">
                <a16:creationId xmlns:a16="http://schemas.microsoft.com/office/drawing/2014/main" id="{0D322DCC-C817-574E-8069-91FCDC27572F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1">
            <a:extLst>
              <a:ext uri="{FF2B5EF4-FFF2-40B4-BE49-F238E27FC236}">
                <a16:creationId xmlns:a16="http://schemas.microsoft.com/office/drawing/2014/main" id="{10817A22-8A25-B349-9AB8-1046446E4943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2">
            <a:extLst>
              <a:ext uri="{FF2B5EF4-FFF2-40B4-BE49-F238E27FC236}">
                <a16:creationId xmlns:a16="http://schemas.microsoft.com/office/drawing/2014/main" id="{73B5C123-ED0E-8B4C-870B-D162377FC79A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3">
            <a:extLst>
              <a:ext uri="{FF2B5EF4-FFF2-40B4-BE49-F238E27FC236}">
                <a16:creationId xmlns:a16="http://schemas.microsoft.com/office/drawing/2014/main" id="{D8AA837D-A53C-8242-B707-3EB612CE0C9B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4">
            <a:extLst>
              <a:ext uri="{FF2B5EF4-FFF2-40B4-BE49-F238E27FC236}">
                <a16:creationId xmlns:a16="http://schemas.microsoft.com/office/drawing/2014/main" id="{66051090-E13B-2C42-9D1B-75F0E3556E9F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5">
            <a:extLst>
              <a:ext uri="{FF2B5EF4-FFF2-40B4-BE49-F238E27FC236}">
                <a16:creationId xmlns:a16="http://schemas.microsoft.com/office/drawing/2014/main" id="{F21ED682-20F7-D84E-A82E-B24D11AA9FC1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6">
            <a:extLst>
              <a:ext uri="{FF2B5EF4-FFF2-40B4-BE49-F238E27FC236}">
                <a16:creationId xmlns:a16="http://schemas.microsoft.com/office/drawing/2014/main" id="{B9586822-B564-B040-BC84-9AA67FD10A62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7">
            <a:extLst>
              <a:ext uri="{FF2B5EF4-FFF2-40B4-BE49-F238E27FC236}">
                <a16:creationId xmlns:a16="http://schemas.microsoft.com/office/drawing/2014/main" id="{D7B39D1E-C387-AB40-965F-BF80597134AA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8">
            <a:extLst>
              <a:ext uri="{FF2B5EF4-FFF2-40B4-BE49-F238E27FC236}">
                <a16:creationId xmlns:a16="http://schemas.microsoft.com/office/drawing/2014/main" id="{EBF2058A-6CFD-BA40-8E07-AC9B84FEF6CB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9">
            <a:extLst>
              <a:ext uri="{FF2B5EF4-FFF2-40B4-BE49-F238E27FC236}">
                <a16:creationId xmlns:a16="http://schemas.microsoft.com/office/drawing/2014/main" id="{BCBFC900-0691-2E4C-A06A-DD5654E84B12}"/>
              </a:ext>
            </a:extLst>
          </p:cNvPr>
          <p:cNvSpPr txBox="1"/>
          <p:nvPr/>
        </p:nvSpPr>
        <p:spPr>
          <a:xfrm>
            <a:off x="1171056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0 0">
            <a:extLst>
              <a:ext uri="{FF2B5EF4-FFF2-40B4-BE49-F238E27FC236}">
                <a16:creationId xmlns:a16="http://schemas.microsoft.com/office/drawing/2014/main" id="{A72E53B1-D6D8-0347-AC6E-42FD92FB7506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1">
            <a:extLst>
              <a:ext uri="{FF2B5EF4-FFF2-40B4-BE49-F238E27FC236}">
                <a16:creationId xmlns:a16="http://schemas.microsoft.com/office/drawing/2014/main" id="{921678FC-9E4A-3341-B713-CD045C19F4EF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2">
            <a:extLst>
              <a:ext uri="{FF2B5EF4-FFF2-40B4-BE49-F238E27FC236}">
                <a16:creationId xmlns:a16="http://schemas.microsoft.com/office/drawing/2014/main" id="{1AF79F08-9D70-DB41-B927-7B9D966CBFFE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3">
            <a:extLst>
              <a:ext uri="{FF2B5EF4-FFF2-40B4-BE49-F238E27FC236}">
                <a16:creationId xmlns:a16="http://schemas.microsoft.com/office/drawing/2014/main" id="{0DA8895C-6F1C-3340-AA8F-AEA64AA1AF8F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4">
            <a:extLst>
              <a:ext uri="{FF2B5EF4-FFF2-40B4-BE49-F238E27FC236}">
                <a16:creationId xmlns:a16="http://schemas.microsoft.com/office/drawing/2014/main" id="{D3827364-06A6-AA4E-A0DC-633A9C43C029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5">
            <a:extLst>
              <a:ext uri="{FF2B5EF4-FFF2-40B4-BE49-F238E27FC236}">
                <a16:creationId xmlns:a16="http://schemas.microsoft.com/office/drawing/2014/main" id="{3B23D05B-83A5-9942-9612-536356C79D9A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6">
            <a:extLst>
              <a:ext uri="{FF2B5EF4-FFF2-40B4-BE49-F238E27FC236}">
                <a16:creationId xmlns:a16="http://schemas.microsoft.com/office/drawing/2014/main" id="{EBE5D64E-27A5-2E45-BF26-E101F9AE1186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7">
            <a:extLst>
              <a:ext uri="{FF2B5EF4-FFF2-40B4-BE49-F238E27FC236}">
                <a16:creationId xmlns:a16="http://schemas.microsoft.com/office/drawing/2014/main" id="{CD5D22A3-318A-BA4B-A0B1-AC8DBD1F5501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8">
            <a:extLst>
              <a:ext uri="{FF2B5EF4-FFF2-40B4-BE49-F238E27FC236}">
                <a16:creationId xmlns:a16="http://schemas.microsoft.com/office/drawing/2014/main" id="{9E6EA85F-8FC0-5041-8D9C-6A3794A3CB7F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9">
            <a:extLst>
              <a:ext uri="{FF2B5EF4-FFF2-40B4-BE49-F238E27FC236}">
                <a16:creationId xmlns:a16="http://schemas.microsoft.com/office/drawing/2014/main" id="{533F285A-9D4F-8A47-BAAD-B16DED17FC45}"/>
              </a:ext>
            </a:extLst>
          </p:cNvPr>
          <p:cNvSpPr txBox="1"/>
          <p:nvPr/>
        </p:nvSpPr>
        <p:spPr>
          <a:xfrm>
            <a:off x="1139979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0 0">
            <a:extLst>
              <a:ext uri="{FF2B5EF4-FFF2-40B4-BE49-F238E27FC236}">
                <a16:creationId xmlns:a16="http://schemas.microsoft.com/office/drawing/2014/main" id="{3DD5D16C-F9E0-C944-BDEB-17FC3E5FE767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1">
            <a:extLst>
              <a:ext uri="{FF2B5EF4-FFF2-40B4-BE49-F238E27FC236}">
                <a16:creationId xmlns:a16="http://schemas.microsoft.com/office/drawing/2014/main" id="{B882E152-033E-6E4F-8A5E-13D855699494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2">
            <a:extLst>
              <a:ext uri="{FF2B5EF4-FFF2-40B4-BE49-F238E27FC236}">
                <a16:creationId xmlns:a16="http://schemas.microsoft.com/office/drawing/2014/main" id="{917130C8-5D55-E74B-B34F-52EE61966BFF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3">
            <a:extLst>
              <a:ext uri="{FF2B5EF4-FFF2-40B4-BE49-F238E27FC236}">
                <a16:creationId xmlns:a16="http://schemas.microsoft.com/office/drawing/2014/main" id="{38023B0D-D479-9746-981C-839E12D1577A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4" name="4">
            <a:extLst>
              <a:ext uri="{FF2B5EF4-FFF2-40B4-BE49-F238E27FC236}">
                <a16:creationId xmlns:a16="http://schemas.microsoft.com/office/drawing/2014/main" id="{D8853140-83E5-9944-92F2-5B43DF4ACFFC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5">
            <a:extLst>
              <a:ext uri="{FF2B5EF4-FFF2-40B4-BE49-F238E27FC236}">
                <a16:creationId xmlns:a16="http://schemas.microsoft.com/office/drawing/2014/main" id="{85FBAC7A-F4EC-CE4A-9EA6-EA5C72932620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6">
            <a:extLst>
              <a:ext uri="{FF2B5EF4-FFF2-40B4-BE49-F238E27FC236}">
                <a16:creationId xmlns:a16="http://schemas.microsoft.com/office/drawing/2014/main" id="{0532C189-9877-FE4A-AEF5-956CA33CB65E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7">
            <a:extLst>
              <a:ext uri="{FF2B5EF4-FFF2-40B4-BE49-F238E27FC236}">
                <a16:creationId xmlns:a16="http://schemas.microsoft.com/office/drawing/2014/main" id="{642B8EC6-3553-D34C-91BB-04467AFFC186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8">
            <a:extLst>
              <a:ext uri="{FF2B5EF4-FFF2-40B4-BE49-F238E27FC236}">
                <a16:creationId xmlns:a16="http://schemas.microsoft.com/office/drawing/2014/main" id="{D23F4B95-6E24-9F43-B6A4-4F02B50EEE1F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9">
            <a:extLst>
              <a:ext uri="{FF2B5EF4-FFF2-40B4-BE49-F238E27FC236}">
                <a16:creationId xmlns:a16="http://schemas.microsoft.com/office/drawing/2014/main" id="{0721A799-BAFB-864F-B51E-8619468D120A}"/>
              </a:ext>
            </a:extLst>
          </p:cNvPr>
          <p:cNvSpPr txBox="1"/>
          <p:nvPr/>
        </p:nvSpPr>
        <p:spPr>
          <a:xfrm>
            <a:off x="1108825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0 0">
            <a:extLst>
              <a:ext uri="{FF2B5EF4-FFF2-40B4-BE49-F238E27FC236}">
                <a16:creationId xmlns:a16="http://schemas.microsoft.com/office/drawing/2014/main" id="{7A102B3C-3685-8F42-8A08-D3C1BBC7112E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1">
            <a:extLst>
              <a:ext uri="{FF2B5EF4-FFF2-40B4-BE49-F238E27FC236}">
                <a16:creationId xmlns:a16="http://schemas.microsoft.com/office/drawing/2014/main" id="{C09932CA-3278-D346-8096-59A4E5A1B6DD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2">
            <a:extLst>
              <a:ext uri="{FF2B5EF4-FFF2-40B4-BE49-F238E27FC236}">
                <a16:creationId xmlns:a16="http://schemas.microsoft.com/office/drawing/2014/main" id="{D59559C8-6030-3349-8128-713B6A456CD7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4" name="3">
            <a:extLst>
              <a:ext uri="{FF2B5EF4-FFF2-40B4-BE49-F238E27FC236}">
                <a16:creationId xmlns:a16="http://schemas.microsoft.com/office/drawing/2014/main" id="{7FC3F07D-6402-C74A-9A3C-6812E3BBE82A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4">
            <a:extLst>
              <a:ext uri="{FF2B5EF4-FFF2-40B4-BE49-F238E27FC236}">
                <a16:creationId xmlns:a16="http://schemas.microsoft.com/office/drawing/2014/main" id="{67DB9E87-220F-DF4A-A6B5-AAD50F088E03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5">
            <a:extLst>
              <a:ext uri="{FF2B5EF4-FFF2-40B4-BE49-F238E27FC236}">
                <a16:creationId xmlns:a16="http://schemas.microsoft.com/office/drawing/2014/main" id="{B99444E7-B80E-DC49-ACAC-6D3686CDB103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6">
            <a:extLst>
              <a:ext uri="{FF2B5EF4-FFF2-40B4-BE49-F238E27FC236}">
                <a16:creationId xmlns:a16="http://schemas.microsoft.com/office/drawing/2014/main" id="{8A21F21E-B5EF-074C-A6CE-2F8B3E9E34B2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7">
            <a:extLst>
              <a:ext uri="{FF2B5EF4-FFF2-40B4-BE49-F238E27FC236}">
                <a16:creationId xmlns:a16="http://schemas.microsoft.com/office/drawing/2014/main" id="{2BA3F5B1-25BA-0841-A185-715040817B62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8">
            <a:extLst>
              <a:ext uri="{FF2B5EF4-FFF2-40B4-BE49-F238E27FC236}">
                <a16:creationId xmlns:a16="http://schemas.microsoft.com/office/drawing/2014/main" id="{5AE5F2DA-F527-8741-BCCF-5A7686620EDA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9">
            <a:extLst>
              <a:ext uri="{FF2B5EF4-FFF2-40B4-BE49-F238E27FC236}">
                <a16:creationId xmlns:a16="http://schemas.microsoft.com/office/drawing/2014/main" id="{72434825-2C6A-D746-B95A-6B06D371B6EA}"/>
              </a:ext>
            </a:extLst>
          </p:cNvPr>
          <p:cNvSpPr txBox="1"/>
          <p:nvPr/>
        </p:nvSpPr>
        <p:spPr>
          <a:xfrm>
            <a:off x="10777480" y="5645243"/>
            <a:ext cx="298391" cy="477054"/>
          </a:xfrm>
          <a:prstGeom prst="rect">
            <a:avLst/>
          </a:prstGeom>
          <a:solidFill>
            <a:srgbClr val="FFFF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11525B3B-D351-5D44-BE21-DB0AFC232F1C}"/>
              </a:ext>
            </a:extLst>
          </p:cNvPr>
          <p:cNvSpPr/>
          <p:nvPr/>
        </p:nvSpPr>
        <p:spPr>
          <a:xfrm>
            <a:off x="144375" y="5607896"/>
            <a:ext cx="1633997" cy="111698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3" name="blue sword">
            <a:hlinkClick r:id="" action="ppaction://noaction">
              <a:snd r:embed="rId9" name="explode.wav"/>
            </a:hlinkClick>
            <a:extLst>
              <a:ext uri="{FF2B5EF4-FFF2-40B4-BE49-F238E27FC236}">
                <a16:creationId xmlns:a16="http://schemas.microsoft.com/office/drawing/2014/main" id="{6CFB664B-C857-E244-9226-E31774AB3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794143" y="6183031"/>
            <a:ext cx="486949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" name="0 0">
            <a:extLst>
              <a:ext uri="{FF2B5EF4-FFF2-40B4-BE49-F238E27FC236}">
                <a16:creationId xmlns:a16="http://schemas.microsoft.com/office/drawing/2014/main" id="{2A7CF6C8-BAC8-BF45-86AE-498C09DD282E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1">
            <a:extLst>
              <a:ext uri="{FF2B5EF4-FFF2-40B4-BE49-F238E27FC236}">
                <a16:creationId xmlns:a16="http://schemas.microsoft.com/office/drawing/2014/main" id="{3CC0378F-DD0A-5248-92A2-FF8E4371559E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2">
            <a:extLst>
              <a:ext uri="{FF2B5EF4-FFF2-40B4-BE49-F238E27FC236}">
                <a16:creationId xmlns:a16="http://schemas.microsoft.com/office/drawing/2014/main" id="{4C39DD38-9678-064E-B4DC-7065638C702C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3">
            <a:extLst>
              <a:ext uri="{FF2B5EF4-FFF2-40B4-BE49-F238E27FC236}">
                <a16:creationId xmlns:a16="http://schemas.microsoft.com/office/drawing/2014/main" id="{4940E66F-6146-C74F-8EE3-AC3E9D316F29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4">
            <a:extLst>
              <a:ext uri="{FF2B5EF4-FFF2-40B4-BE49-F238E27FC236}">
                <a16:creationId xmlns:a16="http://schemas.microsoft.com/office/drawing/2014/main" id="{B252F10F-CB7D-244D-9C60-BF13EF514A19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5">
            <a:extLst>
              <a:ext uri="{FF2B5EF4-FFF2-40B4-BE49-F238E27FC236}">
                <a16:creationId xmlns:a16="http://schemas.microsoft.com/office/drawing/2014/main" id="{D3E7D1B3-56C7-B341-A38E-0EBDBE2090CE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6">
            <a:extLst>
              <a:ext uri="{FF2B5EF4-FFF2-40B4-BE49-F238E27FC236}">
                <a16:creationId xmlns:a16="http://schemas.microsoft.com/office/drawing/2014/main" id="{466FA5D4-97B9-2D44-B761-A042A19CE53F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7">
            <a:extLst>
              <a:ext uri="{FF2B5EF4-FFF2-40B4-BE49-F238E27FC236}">
                <a16:creationId xmlns:a16="http://schemas.microsoft.com/office/drawing/2014/main" id="{DBEC4FA1-EF4D-0943-8767-7C39AD524B58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8">
            <a:extLst>
              <a:ext uri="{FF2B5EF4-FFF2-40B4-BE49-F238E27FC236}">
                <a16:creationId xmlns:a16="http://schemas.microsoft.com/office/drawing/2014/main" id="{728A751C-9714-7D4C-A12C-AABB7B8C7262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9">
            <a:extLst>
              <a:ext uri="{FF2B5EF4-FFF2-40B4-BE49-F238E27FC236}">
                <a16:creationId xmlns:a16="http://schemas.microsoft.com/office/drawing/2014/main" id="{69F36E22-1732-9341-8D98-DCA905F88C5B}"/>
              </a:ext>
            </a:extLst>
          </p:cNvPr>
          <p:cNvSpPr txBox="1"/>
          <p:nvPr/>
        </p:nvSpPr>
        <p:spPr>
          <a:xfrm>
            <a:off x="145074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0 0">
            <a:extLst>
              <a:ext uri="{FF2B5EF4-FFF2-40B4-BE49-F238E27FC236}">
                <a16:creationId xmlns:a16="http://schemas.microsoft.com/office/drawing/2014/main" id="{CC0C48BA-C334-D245-8752-A468622BA759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5" name="1">
            <a:extLst>
              <a:ext uri="{FF2B5EF4-FFF2-40B4-BE49-F238E27FC236}">
                <a16:creationId xmlns:a16="http://schemas.microsoft.com/office/drawing/2014/main" id="{04B06EC6-676E-694C-BDF6-6B043EA37375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6" name="2">
            <a:extLst>
              <a:ext uri="{FF2B5EF4-FFF2-40B4-BE49-F238E27FC236}">
                <a16:creationId xmlns:a16="http://schemas.microsoft.com/office/drawing/2014/main" id="{5A813745-5F79-984B-9B57-2799B5496EC7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7" name="3">
            <a:extLst>
              <a:ext uri="{FF2B5EF4-FFF2-40B4-BE49-F238E27FC236}">
                <a16:creationId xmlns:a16="http://schemas.microsoft.com/office/drawing/2014/main" id="{577034FD-D6C7-044E-91F2-2EFEF68EB372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4">
            <a:extLst>
              <a:ext uri="{FF2B5EF4-FFF2-40B4-BE49-F238E27FC236}">
                <a16:creationId xmlns:a16="http://schemas.microsoft.com/office/drawing/2014/main" id="{53333740-8928-5249-B203-B6FD27B90483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" name="5">
            <a:extLst>
              <a:ext uri="{FF2B5EF4-FFF2-40B4-BE49-F238E27FC236}">
                <a16:creationId xmlns:a16="http://schemas.microsoft.com/office/drawing/2014/main" id="{35B983B3-8FA9-6640-B781-926702D2CB95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6" name="6">
            <a:extLst>
              <a:ext uri="{FF2B5EF4-FFF2-40B4-BE49-F238E27FC236}">
                <a16:creationId xmlns:a16="http://schemas.microsoft.com/office/drawing/2014/main" id="{19FE6448-C881-1249-9714-117D85C74AC0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7" name="7">
            <a:extLst>
              <a:ext uri="{FF2B5EF4-FFF2-40B4-BE49-F238E27FC236}">
                <a16:creationId xmlns:a16="http://schemas.microsoft.com/office/drawing/2014/main" id="{5E6F642E-F725-D64D-A8C8-F1543A819917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8" name="8">
            <a:extLst>
              <a:ext uri="{FF2B5EF4-FFF2-40B4-BE49-F238E27FC236}">
                <a16:creationId xmlns:a16="http://schemas.microsoft.com/office/drawing/2014/main" id="{99A4D7DD-23C2-B34F-ADBF-B44FF961DC84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9" name="9">
            <a:extLst>
              <a:ext uri="{FF2B5EF4-FFF2-40B4-BE49-F238E27FC236}">
                <a16:creationId xmlns:a16="http://schemas.microsoft.com/office/drawing/2014/main" id="{B8328797-F5A0-5D45-8F76-8055128512E4}"/>
              </a:ext>
            </a:extLst>
          </p:cNvPr>
          <p:cNvSpPr txBox="1"/>
          <p:nvPr/>
        </p:nvSpPr>
        <p:spPr>
          <a:xfrm>
            <a:off x="113997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" name="0 0">
            <a:extLst>
              <a:ext uri="{FF2B5EF4-FFF2-40B4-BE49-F238E27FC236}">
                <a16:creationId xmlns:a16="http://schemas.microsoft.com/office/drawing/2014/main" id="{A6B2AE51-AF02-CF48-A1AA-1B474F9E594A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1" name="1">
            <a:extLst>
              <a:ext uri="{FF2B5EF4-FFF2-40B4-BE49-F238E27FC236}">
                <a16:creationId xmlns:a16="http://schemas.microsoft.com/office/drawing/2014/main" id="{432DD98A-5EC7-9240-8386-32D6906E1228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2" name="2">
            <a:extLst>
              <a:ext uri="{FF2B5EF4-FFF2-40B4-BE49-F238E27FC236}">
                <a16:creationId xmlns:a16="http://schemas.microsoft.com/office/drawing/2014/main" id="{CFED4041-B911-014E-82F6-5958C88AC87B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3" name="3">
            <a:extLst>
              <a:ext uri="{FF2B5EF4-FFF2-40B4-BE49-F238E27FC236}">
                <a16:creationId xmlns:a16="http://schemas.microsoft.com/office/drawing/2014/main" id="{9CC51027-8961-CD4C-81D4-2B259B5F4ADA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4" name="4">
            <a:extLst>
              <a:ext uri="{FF2B5EF4-FFF2-40B4-BE49-F238E27FC236}">
                <a16:creationId xmlns:a16="http://schemas.microsoft.com/office/drawing/2014/main" id="{900CD24E-7616-FF49-B810-4A9FAB86AE1C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5" name="5">
            <a:extLst>
              <a:ext uri="{FF2B5EF4-FFF2-40B4-BE49-F238E27FC236}">
                <a16:creationId xmlns:a16="http://schemas.microsoft.com/office/drawing/2014/main" id="{3A62083D-6283-D94B-B427-FC52F85A9540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6">
            <a:extLst>
              <a:ext uri="{FF2B5EF4-FFF2-40B4-BE49-F238E27FC236}">
                <a16:creationId xmlns:a16="http://schemas.microsoft.com/office/drawing/2014/main" id="{46F93082-5AAC-D14C-A5E4-9F4C6F3AD22E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7" name="7">
            <a:extLst>
              <a:ext uri="{FF2B5EF4-FFF2-40B4-BE49-F238E27FC236}">
                <a16:creationId xmlns:a16="http://schemas.microsoft.com/office/drawing/2014/main" id="{0A91008B-75C4-004E-AEF2-567BA0654E79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8">
            <a:extLst>
              <a:ext uri="{FF2B5EF4-FFF2-40B4-BE49-F238E27FC236}">
                <a16:creationId xmlns:a16="http://schemas.microsoft.com/office/drawing/2014/main" id="{069A3DB1-2E73-5A4F-8FAE-99D20EDDC634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9">
            <a:extLst>
              <a:ext uri="{FF2B5EF4-FFF2-40B4-BE49-F238E27FC236}">
                <a16:creationId xmlns:a16="http://schemas.microsoft.com/office/drawing/2014/main" id="{E4C72639-027E-B045-9D03-7C667D337327}"/>
              </a:ext>
            </a:extLst>
          </p:cNvPr>
          <p:cNvSpPr txBox="1"/>
          <p:nvPr/>
        </p:nvSpPr>
        <p:spPr>
          <a:xfrm>
            <a:off x="82843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" name="0 0">
            <a:extLst>
              <a:ext uri="{FF2B5EF4-FFF2-40B4-BE49-F238E27FC236}">
                <a16:creationId xmlns:a16="http://schemas.microsoft.com/office/drawing/2014/main" id="{1EBE7EE1-24C6-CC4B-820B-1B95F57091F9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1" name="1">
            <a:extLst>
              <a:ext uri="{FF2B5EF4-FFF2-40B4-BE49-F238E27FC236}">
                <a16:creationId xmlns:a16="http://schemas.microsoft.com/office/drawing/2014/main" id="{4EE4AD47-2137-2C44-83DB-1E18A6941190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2" name="2">
            <a:extLst>
              <a:ext uri="{FF2B5EF4-FFF2-40B4-BE49-F238E27FC236}">
                <a16:creationId xmlns:a16="http://schemas.microsoft.com/office/drawing/2014/main" id="{DD7ED9ED-B6E7-BB41-B895-3BC468F8ECCA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3" name="3">
            <a:extLst>
              <a:ext uri="{FF2B5EF4-FFF2-40B4-BE49-F238E27FC236}">
                <a16:creationId xmlns:a16="http://schemas.microsoft.com/office/drawing/2014/main" id="{81AF70F1-A05E-674C-8264-3588EC7FF617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4" name="4">
            <a:extLst>
              <a:ext uri="{FF2B5EF4-FFF2-40B4-BE49-F238E27FC236}">
                <a16:creationId xmlns:a16="http://schemas.microsoft.com/office/drawing/2014/main" id="{C3FAD05F-65E5-CF43-853D-ACC7DF7DEA4D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5" name="5">
            <a:extLst>
              <a:ext uri="{FF2B5EF4-FFF2-40B4-BE49-F238E27FC236}">
                <a16:creationId xmlns:a16="http://schemas.microsoft.com/office/drawing/2014/main" id="{1DB355C3-C590-0A4A-B9D7-B589E0BED41B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6" name="6">
            <a:extLst>
              <a:ext uri="{FF2B5EF4-FFF2-40B4-BE49-F238E27FC236}">
                <a16:creationId xmlns:a16="http://schemas.microsoft.com/office/drawing/2014/main" id="{CA90A83D-ED16-BB4D-A8AC-AC257F5D0BE0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7" name="7">
            <a:extLst>
              <a:ext uri="{FF2B5EF4-FFF2-40B4-BE49-F238E27FC236}">
                <a16:creationId xmlns:a16="http://schemas.microsoft.com/office/drawing/2014/main" id="{0DB199C3-9F9F-6B42-A22E-3E04448E97F1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" name="8">
            <a:extLst>
              <a:ext uri="{FF2B5EF4-FFF2-40B4-BE49-F238E27FC236}">
                <a16:creationId xmlns:a16="http://schemas.microsoft.com/office/drawing/2014/main" id="{0EF21998-EE45-5F47-96C1-1001C9E96CBD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9" name="9">
            <a:extLst>
              <a:ext uri="{FF2B5EF4-FFF2-40B4-BE49-F238E27FC236}">
                <a16:creationId xmlns:a16="http://schemas.microsoft.com/office/drawing/2014/main" id="{8774F323-A0B8-564E-9AF9-5CD3B00A7748}"/>
              </a:ext>
            </a:extLst>
          </p:cNvPr>
          <p:cNvSpPr txBox="1"/>
          <p:nvPr/>
        </p:nvSpPr>
        <p:spPr>
          <a:xfrm>
            <a:off x="517666" y="5645243"/>
            <a:ext cx="298391" cy="477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1" name="Team 3">
            <a:extLst>
              <a:ext uri="{FF2B5EF4-FFF2-40B4-BE49-F238E27FC236}">
                <a16:creationId xmlns:a16="http://schemas.microsoft.com/office/drawing/2014/main" id="{BD831791-8795-9C45-8135-3785A5BCDE0A}"/>
              </a:ext>
            </a:extLst>
          </p:cNvPr>
          <p:cNvSpPr txBox="1"/>
          <p:nvPr/>
        </p:nvSpPr>
        <p:spPr>
          <a:xfrm>
            <a:off x="470694" y="5209070"/>
            <a:ext cx="1107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Team 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2" name="Team 4">
            <a:extLst>
              <a:ext uri="{FF2B5EF4-FFF2-40B4-BE49-F238E27FC236}">
                <a16:creationId xmlns:a16="http://schemas.microsoft.com/office/drawing/2014/main" id="{38D5DD5B-31C9-2048-A336-C4D8EFF1BC1C}"/>
              </a:ext>
            </a:extLst>
          </p:cNvPr>
          <p:cNvSpPr txBox="1"/>
          <p:nvPr/>
        </p:nvSpPr>
        <p:spPr>
          <a:xfrm>
            <a:off x="10762596" y="5209200"/>
            <a:ext cx="1107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Team 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" name="Rectangle 513">
            <a:extLst>
              <a:ext uri="{FF2B5EF4-FFF2-40B4-BE49-F238E27FC236}">
                <a16:creationId xmlns:a16="http://schemas.microsoft.com/office/drawing/2014/main" id="{F6F6653D-E0B0-2C42-BC39-D4B32A1AD0CF}"/>
              </a:ext>
            </a:extLst>
          </p:cNvPr>
          <p:cNvSpPr/>
          <p:nvPr/>
        </p:nvSpPr>
        <p:spPr>
          <a:xfrm>
            <a:off x="9794483" y="2859324"/>
            <a:ext cx="2066400" cy="15391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1" name="TextBox 520">
            <a:hlinkClick r:id="" action="ppaction://noaction">
              <a:snd r:embed="rId11" name="whoosh.wav"/>
            </a:hlinkClick>
            <a:extLst>
              <a:ext uri="{FF2B5EF4-FFF2-40B4-BE49-F238E27FC236}">
                <a16:creationId xmlns:a16="http://schemas.microsoft.com/office/drawing/2014/main" id="{2F2527F1-BD45-F340-8E50-7734CA2167C7}"/>
              </a:ext>
            </a:extLst>
          </p:cNvPr>
          <p:cNvSpPr txBox="1"/>
          <p:nvPr/>
        </p:nvSpPr>
        <p:spPr>
          <a:xfrm>
            <a:off x="9854119" y="3319987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522" name="TextBox 521">
            <a:hlinkClick r:id="" action="ppaction://noaction">
              <a:snd r:embed="rId11" name="whoosh.wav"/>
            </a:hlinkClick>
            <a:extLst>
              <a:ext uri="{FF2B5EF4-FFF2-40B4-BE49-F238E27FC236}">
                <a16:creationId xmlns:a16="http://schemas.microsoft.com/office/drawing/2014/main" id="{92AC4089-902D-B641-957D-E4524B4061EC}"/>
              </a:ext>
            </a:extLst>
          </p:cNvPr>
          <p:cNvSpPr txBox="1"/>
          <p:nvPr/>
        </p:nvSpPr>
        <p:spPr>
          <a:xfrm>
            <a:off x="10358119" y="3321545"/>
            <a:ext cx="43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523" name="TextBox 522">
            <a:hlinkClick r:id="" action="ppaction://noaction">
              <a:snd r:embed="rId11" name="whoosh.wav"/>
            </a:hlinkClick>
            <a:extLst>
              <a:ext uri="{FF2B5EF4-FFF2-40B4-BE49-F238E27FC236}">
                <a16:creationId xmlns:a16="http://schemas.microsoft.com/office/drawing/2014/main" id="{12A1E32E-437C-3943-A1B8-C83F7D55217D}"/>
              </a:ext>
            </a:extLst>
          </p:cNvPr>
          <p:cNvSpPr txBox="1"/>
          <p:nvPr/>
        </p:nvSpPr>
        <p:spPr>
          <a:xfrm>
            <a:off x="10864944" y="3320543"/>
            <a:ext cx="43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524" name="TextBox 523">
            <a:hlinkClick r:id="" action="ppaction://noaction">
              <a:snd r:embed="rId11" name="whoosh.wav"/>
            </a:hlinkClick>
            <a:extLst>
              <a:ext uri="{FF2B5EF4-FFF2-40B4-BE49-F238E27FC236}">
                <a16:creationId xmlns:a16="http://schemas.microsoft.com/office/drawing/2014/main" id="{D078234E-C1F3-2D45-B9F6-FEA6B6E8B3D8}"/>
              </a:ext>
            </a:extLst>
          </p:cNvPr>
          <p:cNvSpPr txBox="1"/>
          <p:nvPr/>
        </p:nvSpPr>
        <p:spPr>
          <a:xfrm>
            <a:off x="11369719" y="3320542"/>
            <a:ext cx="43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50AE3787-1C5E-E148-BA49-1B66F55BF773}"/>
              </a:ext>
            </a:extLst>
          </p:cNvPr>
          <p:cNvSpPr txBox="1"/>
          <p:nvPr/>
        </p:nvSpPr>
        <p:spPr>
          <a:xfrm>
            <a:off x="10248083" y="2880924"/>
            <a:ext cx="1135944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Teams</a:t>
            </a:r>
          </a:p>
        </p:txBody>
      </p:sp>
      <p:sp>
        <p:nvSpPr>
          <p:cNvPr id="527" name="TextBox 526">
            <a:hlinkClick r:id="" action="ppaction://noaction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03A60601-80A3-974F-A4E8-7D7A571198E8}"/>
              </a:ext>
            </a:extLst>
          </p:cNvPr>
          <p:cNvSpPr txBox="1"/>
          <p:nvPr/>
        </p:nvSpPr>
        <p:spPr>
          <a:xfrm>
            <a:off x="9946430" y="3847098"/>
            <a:ext cx="1754244" cy="430887"/>
          </a:xfrm>
          <a:prstGeom prst="rect">
            <a:avLst/>
          </a:prstGeom>
          <a:solidFill>
            <a:srgbClr val="B3EE6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omic Sans MS" panose="030F0902030302020204" pitchFamily="66" charset="0"/>
              </a:rPr>
              <a:t>START</a:t>
            </a:r>
          </a:p>
        </p:txBody>
      </p:sp>
      <p:pic>
        <p:nvPicPr>
          <p:cNvPr id="513" name="Picture 512">
            <a:extLst>
              <a:ext uri="{FF2B5EF4-FFF2-40B4-BE49-F238E27FC236}">
                <a16:creationId xmlns:a16="http://schemas.microsoft.com/office/drawing/2014/main" id="{863B5DB4-B47D-B340-AB5D-2B7EAD7E3A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11137" y="4053600"/>
            <a:ext cx="1408275" cy="1116470"/>
          </a:xfrm>
          <a:prstGeom prst="rect">
            <a:avLst/>
          </a:prstGeom>
        </p:spPr>
      </p:pic>
      <p:pic>
        <p:nvPicPr>
          <p:cNvPr id="515" name="Picture 514">
            <a:extLst>
              <a:ext uri="{FF2B5EF4-FFF2-40B4-BE49-F238E27FC236}">
                <a16:creationId xmlns:a16="http://schemas.microsoft.com/office/drawing/2014/main" id="{D8DD303B-A519-CF4E-9437-F96860C2EB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90743" y="4058573"/>
            <a:ext cx="1408275" cy="1116470"/>
          </a:xfrm>
          <a:prstGeom prst="rect">
            <a:avLst/>
          </a:prstGeom>
        </p:spPr>
      </p:pic>
      <p:pic>
        <p:nvPicPr>
          <p:cNvPr id="516" name="Picture 515">
            <a:extLst>
              <a:ext uri="{FF2B5EF4-FFF2-40B4-BE49-F238E27FC236}">
                <a16:creationId xmlns:a16="http://schemas.microsoft.com/office/drawing/2014/main" id="{A82EDC55-B6DC-4241-8686-0D50C18162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34653" y="5220658"/>
            <a:ext cx="1408275" cy="1116470"/>
          </a:xfrm>
          <a:prstGeom prst="rect">
            <a:avLst/>
          </a:prstGeom>
        </p:spPr>
      </p:pic>
      <p:pic>
        <p:nvPicPr>
          <p:cNvPr id="517" name="Picture 516">
            <a:extLst>
              <a:ext uri="{FF2B5EF4-FFF2-40B4-BE49-F238E27FC236}">
                <a16:creationId xmlns:a16="http://schemas.microsoft.com/office/drawing/2014/main" id="{1B0E716F-4FD5-BC43-975C-014B169A76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14259" y="5225631"/>
            <a:ext cx="1408275" cy="1116470"/>
          </a:xfrm>
          <a:prstGeom prst="rect">
            <a:avLst/>
          </a:prstGeom>
        </p:spPr>
      </p:pic>
      <p:grpSp>
        <p:nvGrpSpPr>
          <p:cNvPr id="518" name="Group 517">
            <a:extLst>
              <a:ext uri="{FF2B5EF4-FFF2-40B4-BE49-F238E27FC236}">
                <a16:creationId xmlns:a16="http://schemas.microsoft.com/office/drawing/2014/main" id="{9E005E40-3F10-FA44-AD7F-5A0E2D59E35B}"/>
              </a:ext>
            </a:extLst>
          </p:cNvPr>
          <p:cNvGrpSpPr/>
          <p:nvPr/>
        </p:nvGrpSpPr>
        <p:grpSpPr>
          <a:xfrm>
            <a:off x="12440472" y="479067"/>
            <a:ext cx="1293246" cy="1147447"/>
            <a:chOff x="8208286" y="2379203"/>
            <a:chExt cx="1293246" cy="1147447"/>
          </a:xfrm>
        </p:grpSpPr>
        <p:pic>
          <p:nvPicPr>
            <p:cNvPr id="519" name="Picture 518">
              <a:extLst>
                <a:ext uri="{FF2B5EF4-FFF2-40B4-BE49-F238E27FC236}">
                  <a16:creationId xmlns:a16="http://schemas.microsoft.com/office/drawing/2014/main" id="{6C787EE9-91DB-4243-B026-A03E22AE1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520" name="TextBox 519">
              <a:extLst>
                <a:ext uri="{FF2B5EF4-FFF2-40B4-BE49-F238E27FC236}">
                  <a16:creationId xmlns:a16="http://schemas.microsoft.com/office/drawing/2014/main" id="{9F437A56-D2C7-5A4C-A853-DBBDE1E8ABFB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377CDAA0-3371-B846-92DC-D219FA5C71E0}"/>
              </a:ext>
            </a:extLst>
          </p:cNvPr>
          <p:cNvGrpSpPr/>
          <p:nvPr/>
        </p:nvGrpSpPr>
        <p:grpSpPr>
          <a:xfrm>
            <a:off x="13830179" y="479067"/>
            <a:ext cx="1293246" cy="1147447"/>
            <a:chOff x="8208286" y="2379203"/>
            <a:chExt cx="1293246" cy="1147447"/>
          </a:xfrm>
        </p:grpSpPr>
        <p:pic>
          <p:nvPicPr>
            <p:cNvPr id="528" name="Picture 527">
              <a:extLst>
                <a:ext uri="{FF2B5EF4-FFF2-40B4-BE49-F238E27FC236}">
                  <a16:creationId xmlns:a16="http://schemas.microsoft.com/office/drawing/2014/main" id="{D2105C6F-7060-F046-9327-FDC58EFF5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529" name="TextBox 528">
              <a:extLst>
                <a:ext uri="{FF2B5EF4-FFF2-40B4-BE49-F238E27FC236}">
                  <a16:creationId xmlns:a16="http://schemas.microsoft.com/office/drawing/2014/main" id="{AAAFFBAE-9AC7-BE43-87C1-337EAAF20ED0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2187A1A9-ACD1-F543-B67F-FDF6512D3FC2}"/>
              </a:ext>
            </a:extLst>
          </p:cNvPr>
          <p:cNvGrpSpPr/>
          <p:nvPr/>
        </p:nvGrpSpPr>
        <p:grpSpPr>
          <a:xfrm>
            <a:off x="12473024" y="1739067"/>
            <a:ext cx="1293246" cy="1147447"/>
            <a:chOff x="8208286" y="2379203"/>
            <a:chExt cx="1293246" cy="1147447"/>
          </a:xfrm>
        </p:grpSpPr>
        <p:pic>
          <p:nvPicPr>
            <p:cNvPr id="531" name="Picture 530">
              <a:extLst>
                <a:ext uri="{FF2B5EF4-FFF2-40B4-BE49-F238E27FC236}">
                  <a16:creationId xmlns:a16="http://schemas.microsoft.com/office/drawing/2014/main" id="{7F5D32BD-9421-C644-9314-3C70C913F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CAA0672A-F7E7-E14F-98DE-494C2ACBC89D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6BF7E7C7-556E-8347-ACC9-758DE127EBD4}"/>
              </a:ext>
            </a:extLst>
          </p:cNvPr>
          <p:cNvGrpSpPr/>
          <p:nvPr/>
        </p:nvGrpSpPr>
        <p:grpSpPr>
          <a:xfrm>
            <a:off x="13862731" y="1739067"/>
            <a:ext cx="1293246" cy="1147447"/>
            <a:chOff x="8208286" y="2379203"/>
            <a:chExt cx="1293246" cy="1147447"/>
          </a:xfrm>
        </p:grpSpPr>
        <p:pic>
          <p:nvPicPr>
            <p:cNvPr id="534" name="Picture 533">
              <a:extLst>
                <a:ext uri="{FF2B5EF4-FFF2-40B4-BE49-F238E27FC236}">
                  <a16:creationId xmlns:a16="http://schemas.microsoft.com/office/drawing/2014/main" id="{9218C731-F0EA-D349-BD57-D89602B4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4A85AB75-B7EE-7B40-97B5-BFA468377EF1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F98C6B11-515E-514F-879C-96637569261B}"/>
              </a:ext>
            </a:extLst>
          </p:cNvPr>
          <p:cNvGrpSpPr/>
          <p:nvPr/>
        </p:nvGrpSpPr>
        <p:grpSpPr>
          <a:xfrm>
            <a:off x="12464535" y="2892643"/>
            <a:ext cx="1293246" cy="1147447"/>
            <a:chOff x="8208286" y="2379203"/>
            <a:chExt cx="1293246" cy="1147447"/>
          </a:xfrm>
        </p:grpSpPr>
        <p:pic>
          <p:nvPicPr>
            <p:cNvPr id="537" name="Picture 536">
              <a:extLst>
                <a:ext uri="{FF2B5EF4-FFF2-40B4-BE49-F238E27FC236}">
                  <a16:creationId xmlns:a16="http://schemas.microsoft.com/office/drawing/2014/main" id="{2F3478E7-2C41-D941-9B3B-878F0B687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538" name="TextBox 537">
              <a:extLst>
                <a:ext uri="{FF2B5EF4-FFF2-40B4-BE49-F238E27FC236}">
                  <a16:creationId xmlns:a16="http://schemas.microsoft.com/office/drawing/2014/main" id="{5744B927-55C6-9549-BF69-226C326B1C66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CD2FAED2-B90B-B147-A304-E96B28096D66}"/>
              </a:ext>
            </a:extLst>
          </p:cNvPr>
          <p:cNvGrpSpPr/>
          <p:nvPr/>
        </p:nvGrpSpPr>
        <p:grpSpPr>
          <a:xfrm>
            <a:off x="13854242" y="2892643"/>
            <a:ext cx="1293246" cy="1147447"/>
            <a:chOff x="8208286" y="2379203"/>
            <a:chExt cx="1293246" cy="1147447"/>
          </a:xfrm>
        </p:grpSpPr>
        <p:pic>
          <p:nvPicPr>
            <p:cNvPr id="540" name="Picture 539">
              <a:extLst>
                <a:ext uri="{FF2B5EF4-FFF2-40B4-BE49-F238E27FC236}">
                  <a16:creationId xmlns:a16="http://schemas.microsoft.com/office/drawing/2014/main" id="{C50BC099-EE42-C64A-83A9-AF82D603E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150C80CF-B18F-CF4A-BAB8-A5C210193372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grpSp>
        <p:nvGrpSpPr>
          <p:cNvPr id="542" name="Group 541">
            <a:extLst>
              <a:ext uri="{FF2B5EF4-FFF2-40B4-BE49-F238E27FC236}">
                <a16:creationId xmlns:a16="http://schemas.microsoft.com/office/drawing/2014/main" id="{7AD4B5B5-A4AF-A844-A1D3-CA73FACF1B92}"/>
              </a:ext>
            </a:extLst>
          </p:cNvPr>
          <p:cNvGrpSpPr/>
          <p:nvPr/>
        </p:nvGrpSpPr>
        <p:grpSpPr>
          <a:xfrm>
            <a:off x="-2881044" y="407382"/>
            <a:ext cx="1199695" cy="939018"/>
            <a:chOff x="8167988" y="3727447"/>
            <a:chExt cx="1199695" cy="939018"/>
          </a:xfrm>
        </p:grpSpPr>
        <p:pic>
          <p:nvPicPr>
            <p:cNvPr id="543" name="Picture 542">
              <a:extLst>
                <a:ext uri="{FF2B5EF4-FFF2-40B4-BE49-F238E27FC236}">
                  <a16:creationId xmlns:a16="http://schemas.microsoft.com/office/drawing/2014/main" id="{B06DE88E-A026-9B41-8E10-8D2C3BF31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544" name="TextBox 543">
              <a:extLst>
                <a:ext uri="{FF2B5EF4-FFF2-40B4-BE49-F238E27FC236}">
                  <a16:creationId xmlns:a16="http://schemas.microsoft.com/office/drawing/2014/main" id="{4B6DDB7C-5D04-8B4E-AE2C-A9D28045D310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545" name="Group 544">
            <a:extLst>
              <a:ext uri="{FF2B5EF4-FFF2-40B4-BE49-F238E27FC236}">
                <a16:creationId xmlns:a16="http://schemas.microsoft.com/office/drawing/2014/main" id="{96A87EF9-CCF1-DB46-A7C3-0CC09FA60CFC}"/>
              </a:ext>
            </a:extLst>
          </p:cNvPr>
          <p:cNvGrpSpPr/>
          <p:nvPr/>
        </p:nvGrpSpPr>
        <p:grpSpPr>
          <a:xfrm>
            <a:off x="-1680625" y="400918"/>
            <a:ext cx="1199695" cy="939018"/>
            <a:chOff x="8167988" y="3727447"/>
            <a:chExt cx="1199695" cy="939018"/>
          </a:xfrm>
        </p:grpSpPr>
        <p:pic>
          <p:nvPicPr>
            <p:cNvPr id="546" name="Picture 545">
              <a:extLst>
                <a:ext uri="{FF2B5EF4-FFF2-40B4-BE49-F238E27FC236}">
                  <a16:creationId xmlns:a16="http://schemas.microsoft.com/office/drawing/2014/main" id="{B2A6CCA6-B7B9-3E4C-8893-089F42D4C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547" name="TextBox 546">
              <a:extLst>
                <a:ext uri="{FF2B5EF4-FFF2-40B4-BE49-F238E27FC236}">
                  <a16:creationId xmlns:a16="http://schemas.microsoft.com/office/drawing/2014/main" id="{1A6317CB-8EC7-C040-97AC-324D6599AC94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548" name="Group 547">
            <a:extLst>
              <a:ext uri="{FF2B5EF4-FFF2-40B4-BE49-F238E27FC236}">
                <a16:creationId xmlns:a16="http://schemas.microsoft.com/office/drawing/2014/main" id="{2B42001D-F468-1643-BFE4-478F431DE4DB}"/>
              </a:ext>
            </a:extLst>
          </p:cNvPr>
          <p:cNvGrpSpPr/>
          <p:nvPr/>
        </p:nvGrpSpPr>
        <p:grpSpPr>
          <a:xfrm>
            <a:off x="-2884149" y="1545841"/>
            <a:ext cx="1199695" cy="939018"/>
            <a:chOff x="8167988" y="3727447"/>
            <a:chExt cx="1199695" cy="939018"/>
          </a:xfrm>
        </p:grpSpPr>
        <p:pic>
          <p:nvPicPr>
            <p:cNvPr id="549" name="Picture 548">
              <a:extLst>
                <a:ext uri="{FF2B5EF4-FFF2-40B4-BE49-F238E27FC236}">
                  <a16:creationId xmlns:a16="http://schemas.microsoft.com/office/drawing/2014/main" id="{0B110C2E-5082-EF49-B83D-F57D5AB7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574" name="TextBox 573">
              <a:extLst>
                <a:ext uri="{FF2B5EF4-FFF2-40B4-BE49-F238E27FC236}">
                  <a16:creationId xmlns:a16="http://schemas.microsoft.com/office/drawing/2014/main" id="{4E8E946E-262F-8848-BAB3-0C3B075B16B8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575" name="Group 574">
            <a:extLst>
              <a:ext uri="{FF2B5EF4-FFF2-40B4-BE49-F238E27FC236}">
                <a16:creationId xmlns:a16="http://schemas.microsoft.com/office/drawing/2014/main" id="{6EEDC298-A42C-EB41-B9A0-33A5F2BCF777}"/>
              </a:ext>
            </a:extLst>
          </p:cNvPr>
          <p:cNvGrpSpPr/>
          <p:nvPr/>
        </p:nvGrpSpPr>
        <p:grpSpPr>
          <a:xfrm>
            <a:off x="-1683730" y="1539377"/>
            <a:ext cx="1199695" cy="939018"/>
            <a:chOff x="8167988" y="3727447"/>
            <a:chExt cx="1199695" cy="939018"/>
          </a:xfrm>
        </p:grpSpPr>
        <p:pic>
          <p:nvPicPr>
            <p:cNvPr id="576" name="Picture 575">
              <a:extLst>
                <a:ext uri="{FF2B5EF4-FFF2-40B4-BE49-F238E27FC236}">
                  <a16:creationId xmlns:a16="http://schemas.microsoft.com/office/drawing/2014/main" id="{0F4290D3-99A2-6345-B0D0-A3B3348CE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577" name="TextBox 576">
              <a:extLst>
                <a:ext uri="{FF2B5EF4-FFF2-40B4-BE49-F238E27FC236}">
                  <a16:creationId xmlns:a16="http://schemas.microsoft.com/office/drawing/2014/main" id="{78BA0F29-D5B8-704D-94C4-C88F97BB14E7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578" name="Group 577">
            <a:extLst>
              <a:ext uri="{FF2B5EF4-FFF2-40B4-BE49-F238E27FC236}">
                <a16:creationId xmlns:a16="http://schemas.microsoft.com/office/drawing/2014/main" id="{A646852D-388A-E94C-8254-BD9807AA63B0}"/>
              </a:ext>
            </a:extLst>
          </p:cNvPr>
          <p:cNvGrpSpPr/>
          <p:nvPr/>
        </p:nvGrpSpPr>
        <p:grpSpPr>
          <a:xfrm>
            <a:off x="-2887502" y="2522179"/>
            <a:ext cx="1199695" cy="939018"/>
            <a:chOff x="8167988" y="3727447"/>
            <a:chExt cx="1199695" cy="939018"/>
          </a:xfrm>
        </p:grpSpPr>
        <p:pic>
          <p:nvPicPr>
            <p:cNvPr id="579" name="Picture 578">
              <a:extLst>
                <a:ext uri="{FF2B5EF4-FFF2-40B4-BE49-F238E27FC236}">
                  <a16:creationId xmlns:a16="http://schemas.microsoft.com/office/drawing/2014/main" id="{FE6E4129-CDD3-4443-8156-AE4A0A9FF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580" name="TextBox 579">
              <a:extLst>
                <a:ext uri="{FF2B5EF4-FFF2-40B4-BE49-F238E27FC236}">
                  <a16:creationId xmlns:a16="http://schemas.microsoft.com/office/drawing/2014/main" id="{357414C8-0EBC-3643-8B48-080690F56AD7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grpSp>
        <p:nvGrpSpPr>
          <p:cNvPr id="581" name="Group 580">
            <a:extLst>
              <a:ext uri="{FF2B5EF4-FFF2-40B4-BE49-F238E27FC236}">
                <a16:creationId xmlns:a16="http://schemas.microsoft.com/office/drawing/2014/main" id="{00140067-BC08-DD4E-B860-F0CBE182A879}"/>
              </a:ext>
            </a:extLst>
          </p:cNvPr>
          <p:cNvGrpSpPr/>
          <p:nvPr/>
        </p:nvGrpSpPr>
        <p:grpSpPr>
          <a:xfrm>
            <a:off x="-1687083" y="2515715"/>
            <a:ext cx="1199695" cy="939018"/>
            <a:chOff x="8167988" y="3727447"/>
            <a:chExt cx="1199695" cy="939018"/>
          </a:xfrm>
        </p:grpSpPr>
        <p:pic>
          <p:nvPicPr>
            <p:cNvPr id="582" name="Picture 581">
              <a:extLst>
                <a:ext uri="{FF2B5EF4-FFF2-40B4-BE49-F238E27FC236}">
                  <a16:creationId xmlns:a16="http://schemas.microsoft.com/office/drawing/2014/main" id="{029DD3E9-D433-D64B-86D8-1604EAA1F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79140" y="3826438"/>
              <a:ext cx="1028604" cy="840027"/>
            </a:xfrm>
            <a:prstGeom prst="rect">
              <a:avLst/>
            </a:prstGeom>
          </p:spPr>
        </p:pic>
        <p:sp>
          <p:nvSpPr>
            <p:cNvPr id="583" name="TextBox 582">
              <a:extLst>
                <a:ext uri="{FF2B5EF4-FFF2-40B4-BE49-F238E27FC236}">
                  <a16:creationId xmlns:a16="http://schemas.microsoft.com/office/drawing/2014/main" id="{BCF3C9B7-9ECA-5946-B1CA-598804F2B490}"/>
                </a:ext>
              </a:extLst>
            </p:cNvPr>
            <p:cNvSpPr txBox="1"/>
            <p:nvPr/>
          </p:nvSpPr>
          <p:spPr>
            <a:xfrm>
              <a:off x="8167988" y="3727447"/>
              <a:ext cx="11996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-$100</a:t>
              </a:r>
            </a:p>
          </p:txBody>
        </p:sp>
      </p:grpSp>
      <p:pic>
        <p:nvPicPr>
          <p:cNvPr id="584" name="Picture 583">
            <a:extLst>
              <a:ext uri="{FF2B5EF4-FFF2-40B4-BE49-F238E27FC236}">
                <a16:creationId xmlns:a16="http://schemas.microsoft.com/office/drawing/2014/main" id="{F9C4974F-B989-BE48-8E26-BBD0B3C30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964338" y="3934710"/>
            <a:ext cx="1408275" cy="1116470"/>
          </a:xfrm>
          <a:prstGeom prst="rect">
            <a:avLst/>
          </a:prstGeom>
        </p:spPr>
      </p:pic>
      <p:pic>
        <p:nvPicPr>
          <p:cNvPr id="585" name="Picture 584">
            <a:extLst>
              <a:ext uri="{FF2B5EF4-FFF2-40B4-BE49-F238E27FC236}">
                <a16:creationId xmlns:a16="http://schemas.microsoft.com/office/drawing/2014/main" id="{A6C802CB-FFF5-9B47-8465-77149E2ED6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84732" y="3939683"/>
            <a:ext cx="1408275" cy="1116470"/>
          </a:xfrm>
          <a:prstGeom prst="rect">
            <a:avLst/>
          </a:prstGeom>
        </p:spPr>
      </p:pic>
      <p:pic>
        <p:nvPicPr>
          <p:cNvPr id="586" name="Picture 585">
            <a:extLst>
              <a:ext uri="{FF2B5EF4-FFF2-40B4-BE49-F238E27FC236}">
                <a16:creationId xmlns:a16="http://schemas.microsoft.com/office/drawing/2014/main" id="{517DEBA3-DDC3-2747-AA25-8B28E32D65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940822" y="5101768"/>
            <a:ext cx="1408275" cy="1116470"/>
          </a:xfrm>
          <a:prstGeom prst="rect">
            <a:avLst/>
          </a:prstGeom>
        </p:spPr>
      </p:pic>
      <p:pic>
        <p:nvPicPr>
          <p:cNvPr id="587" name="Picture 586">
            <a:extLst>
              <a:ext uri="{FF2B5EF4-FFF2-40B4-BE49-F238E27FC236}">
                <a16:creationId xmlns:a16="http://schemas.microsoft.com/office/drawing/2014/main" id="{DB83C00F-5725-CD40-8316-43AA1658FA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61216" y="5106741"/>
            <a:ext cx="1408275" cy="1116470"/>
          </a:xfrm>
          <a:prstGeom prst="rect">
            <a:avLst/>
          </a:prstGeom>
        </p:spPr>
      </p:pic>
      <p:pic>
        <p:nvPicPr>
          <p:cNvPr id="330" name="victory11" descr="victory11">
            <a:hlinkClick r:id="" action="ppaction://media"/>
            <a:extLst>
              <a:ext uri="{FF2B5EF4-FFF2-40B4-BE49-F238E27FC236}">
                <a16:creationId xmlns:a16="http://schemas.microsoft.com/office/drawing/2014/main" id="{A9F23A29-95B1-5F46-9C53-60343CB95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65700" y="-4020182"/>
            <a:ext cx="812800" cy="812800"/>
          </a:xfrm>
          <a:prstGeom prst="rect">
            <a:avLst/>
          </a:prstGeom>
        </p:spPr>
      </p:pic>
      <p:sp>
        <p:nvSpPr>
          <p:cNvPr id="341" name="$gree">
            <a:extLst>
              <a:ext uri="{FF2B5EF4-FFF2-40B4-BE49-F238E27FC236}">
                <a16:creationId xmlns:a16="http://schemas.microsoft.com/office/drawing/2014/main" id="{E98EC127-F1FB-F246-AC27-A298792675C2}"/>
              </a:ext>
            </a:extLst>
          </p:cNvPr>
          <p:cNvSpPr txBox="1"/>
          <p:nvPr/>
        </p:nvSpPr>
        <p:spPr>
          <a:xfrm>
            <a:off x="225022" y="154221"/>
            <a:ext cx="29839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-$green">
            <a:extLst>
              <a:ext uri="{FF2B5EF4-FFF2-40B4-BE49-F238E27FC236}">
                <a16:creationId xmlns:a16="http://schemas.microsoft.com/office/drawing/2014/main" id="{2BA9BB24-D872-9A47-A094-ED09F8F0A607}"/>
              </a:ext>
            </a:extLst>
          </p:cNvPr>
          <p:cNvSpPr txBox="1"/>
          <p:nvPr/>
        </p:nvSpPr>
        <p:spPr>
          <a:xfrm>
            <a:off x="64796" y="155112"/>
            <a:ext cx="51344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-$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$blue">
            <a:extLst>
              <a:ext uri="{FF2B5EF4-FFF2-40B4-BE49-F238E27FC236}">
                <a16:creationId xmlns:a16="http://schemas.microsoft.com/office/drawing/2014/main" id="{A7BD19F2-A001-2C4A-B214-488B213E91EF}"/>
              </a:ext>
            </a:extLst>
          </p:cNvPr>
          <p:cNvSpPr txBox="1"/>
          <p:nvPr/>
        </p:nvSpPr>
        <p:spPr>
          <a:xfrm>
            <a:off x="10484034" y="154222"/>
            <a:ext cx="29839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-$blue">
            <a:extLst>
              <a:ext uri="{FF2B5EF4-FFF2-40B4-BE49-F238E27FC236}">
                <a16:creationId xmlns:a16="http://schemas.microsoft.com/office/drawing/2014/main" id="{7AB58F2C-D8F5-A442-8EC5-EE7F99AA4F32}"/>
              </a:ext>
            </a:extLst>
          </p:cNvPr>
          <p:cNvSpPr txBox="1"/>
          <p:nvPr/>
        </p:nvSpPr>
        <p:spPr>
          <a:xfrm>
            <a:off x="10323808" y="155113"/>
            <a:ext cx="51344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-$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" name="$yell">
            <a:extLst>
              <a:ext uri="{FF2B5EF4-FFF2-40B4-BE49-F238E27FC236}">
                <a16:creationId xmlns:a16="http://schemas.microsoft.com/office/drawing/2014/main" id="{97AF08E8-4478-5947-956D-05B19B24C852}"/>
              </a:ext>
            </a:extLst>
          </p:cNvPr>
          <p:cNvSpPr txBox="1"/>
          <p:nvPr/>
        </p:nvSpPr>
        <p:spPr>
          <a:xfrm>
            <a:off x="10487306" y="5639904"/>
            <a:ext cx="29839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-$yell">
            <a:extLst>
              <a:ext uri="{FF2B5EF4-FFF2-40B4-BE49-F238E27FC236}">
                <a16:creationId xmlns:a16="http://schemas.microsoft.com/office/drawing/2014/main" id="{7AF3128C-85AF-E247-B692-7B77FBCE98DB}"/>
              </a:ext>
            </a:extLst>
          </p:cNvPr>
          <p:cNvSpPr txBox="1"/>
          <p:nvPr/>
        </p:nvSpPr>
        <p:spPr>
          <a:xfrm>
            <a:off x="10327080" y="5640795"/>
            <a:ext cx="51344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-$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4" name="$red">
            <a:extLst>
              <a:ext uri="{FF2B5EF4-FFF2-40B4-BE49-F238E27FC236}">
                <a16:creationId xmlns:a16="http://schemas.microsoft.com/office/drawing/2014/main" id="{61833AF6-40FF-3D45-9964-F9AD0F26BC99}"/>
              </a:ext>
            </a:extLst>
          </p:cNvPr>
          <p:cNvSpPr txBox="1"/>
          <p:nvPr/>
        </p:nvSpPr>
        <p:spPr>
          <a:xfrm>
            <a:off x="225022" y="5639904"/>
            <a:ext cx="29839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-$red">
            <a:extLst>
              <a:ext uri="{FF2B5EF4-FFF2-40B4-BE49-F238E27FC236}">
                <a16:creationId xmlns:a16="http://schemas.microsoft.com/office/drawing/2014/main" id="{69DCAEAD-FA5E-9846-A8F6-43EE93980068}"/>
              </a:ext>
            </a:extLst>
          </p:cNvPr>
          <p:cNvSpPr txBox="1"/>
          <p:nvPr/>
        </p:nvSpPr>
        <p:spPr>
          <a:xfrm>
            <a:off x="64796" y="5640795"/>
            <a:ext cx="51344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-$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0D4623EA-E128-7D45-B44D-9973CC49BAD2}"/>
              </a:ext>
            </a:extLst>
          </p:cNvPr>
          <p:cNvSpPr txBox="1"/>
          <p:nvPr/>
        </p:nvSpPr>
        <p:spPr>
          <a:xfrm>
            <a:off x="3754777" y="84869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58378E81-E066-984F-BC3E-DDEE4F5FE8BF}"/>
              </a:ext>
            </a:extLst>
          </p:cNvPr>
          <p:cNvSpPr txBox="1"/>
          <p:nvPr/>
        </p:nvSpPr>
        <p:spPr>
          <a:xfrm>
            <a:off x="5329447" y="8445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78E4CED2-93F8-E341-86EA-A28BAF3EDC03}"/>
              </a:ext>
            </a:extLst>
          </p:cNvPr>
          <p:cNvSpPr txBox="1"/>
          <p:nvPr/>
        </p:nvSpPr>
        <p:spPr>
          <a:xfrm>
            <a:off x="6974795" y="8445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2F1AF321-EEF1-5042-8A1F-BD373EAF0438}"/>
              </a:ext>
            </a:extLst>
          </p:cNvPr>
          <p:cNvSpPr txBox="1"/>
          <p:nvPr/>
        </p:nvSpPr>
        <p:spPr>
          <a:xfrm>
            <a:off x="8575384" y="8445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03DEA022-352E-8A4C-BDB3-6A75AAE3C223}"/>
              </a:ext>
            </a:extLst>
          </p:cNvPr>
          <p:cNvSpPr txBox="1"/>
          <p:nvPr/>
        </p:nvSpPr>
        <p:spPr>
          <a:xfrm>
            <a:off x="2776670" y="1029850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275EB61B-5AA8-2D48-AD08-26E84BA459E5}"/>
              </a:ext>
            </a:extLst>
          </p:cNvPr>
          <p:cNvSpPr txBox="1"/>
          <p:nvPr/>
        </p:nvSpPr>
        <p:spPr>
          <a:xfrm>
            <a:off x="2774620" y="2545862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9FBDB8A8-F8DD-4B42-AA90-296D628BA772}"/>
              </a:ext>
            </a:extLst>
          </p:cNvPr>
          <p:cNvSpPr txBox="1"/>
          <p:nvPr/>
        </p:nvSpPr>
        <p:spPr>
          <a:xfrm>
            <a:off x="2775600" y="4120251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CF0F8296-1528-9A4B-81EB-4441FF3DC1AC}"/>
              </a:ext>
            </a:extLst>
          </p:cNvPr>
          <p:cNvSpPr txBox="1"/>
          <p:nvPr/>
        </p:nvSpPr>
        <p:spPr>
          <a:xfrm>
            <a:off x="2775600" y="5637527"/>
            <a:ext cx="48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id="{059038A2-E89B-6D41-8099-1089242ECE08}"/>
              </a:ext>
            </a:extLst>
          </p:cNvPr>
          <p:cNvSpPr txBox="1"/>
          <p:nvPr/>
        </p:nvSpPr>
        <p:spPr>
          <a:xfrm>
            <a:off x="3422175" y="1066273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$200</a:t>
            </a: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CFFE1BE5-19BE-C347-8B74-2BCB9C6A2402}"/>
              </a:ext>
            </a:extLst>
          </p:cNvPr>
          <p:cNvSpPr txBox="1"/>
          <p:nvPr/>
        </p:nvSpPr>
        <p:spPr>
          <a:xfrm>
            <a:off x="3469263" y="2625013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$100</a:t>
            </a:r>
          </a:p>
        </p:txBody>
      </p:sp>
      <p:sp>
        <p:nvSpPr>
          <p:cNvPr id="469" name="TextBox 468">
            <a:extLst>
              <a:ext uri="{FF2B5EF4-FFF2-40B4-BE49-F238E27FC236}">
                <a16:creationId xmlns:a16="http://schemas.microsoft.com/office/drawing/2014/main" id="{F2DA11D5-4042-1844-9A33-69C22754D066}"/>
              </a:ext>
            </a:extLst>
          </p:cNvPr>
          <p:cNvSpPr txBox="1"/>
          <p:nvPr/>
        </p:nvSpPr>
        <p:spPr>
          <a:xfrm>
            <a:off x="3450864" y="5664775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$50</a:t>
            </a:r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id="{B084F0D5-65DD-864D-ACC1-96657CF16CD9}"/>
              </a:ext>
            </a:extLst>
          </p:cNvPr>
          <p:cNvSpPr txBox="1"/>
          <p:nvPr/>
        </p:nvSpPr>
        <p:spPr>
          <a:xfrm>
            <a:off x="3482699" y="4120251"/>
            <a:ext cx="994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$150</a:t>
            </a:r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id="{713E19A4-93FD-774C-943C-B0234340FFEC}"/>
              </a:ext>
            </a:extLst>
          </p:cNvPr>
          <p:cNvSpPr txBox="1"/>
          <p:nvPr/>
        </p:nvSpPr>
        <p:spPr>
          <a:xfrm>
            <a:off x="6591053" y="1067250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$300</a:t>
            </a: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id="{FBA4273D-4FC9-0C49-803C-884DFFA2699C}"/>
              </a:ext>
            </a:extLst>
          </p:cNvPr>
          <p:cNvSpPr txBox="1"/>
          <p:nvPr/>
        </p:nvSpPr>
        <p:spPr>
          <a:xfrm>
            <a:off x="8184822" y="1067250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$100</a:t>
            </a:r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139853F6-70AF-D147-BA5F-EC844E33AF97}"/>
              </a:ext>
            </a:extLst>
          </p:cNvPr>
          <p:cNvSpPr txBox="1"/>
          <p:nvPr/>
        </p:nvSpPr>
        <p:spPr>
          <a:xfrm>
            <a:off x="5027394" y="2626050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$400</a:t>
            </a:r>
          </a:p>
        </p:txBody>
      </p:sp>
      <p:sp>
        <p:nvSpPr>
          <p:cNvPr id="474" name="TextBox 473">
            <a:extLst>
              <a:ext uri="{FF2B5EF4-FFF2-40B4-BE49-F238E27FC236}">
                <a16:creationId xmlns:a16="http://schemas.microsoft.com/office/drawing/2014/main" id="{C39A74EA-7B4D-6E4B-83EB-0D7D64F6A233}"/>
              </a:ext>
            </a:extLst>
          </p:cNvPr>
          <p:cNvSpPr txBox="1"/>
          <p:nvPr/>
        </p:nvSpPr>
        <p:spPr>
          <a:xfrm>
            <a:off x="5001797" y="4120050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$250</a:t>
            </a:r>
          </a:p>
        </p:txBody>
      </p:sp>
      <p:sp>
        <p:nvSpPr>
          <p:cNvPr id="475" name="TextBox 474">
            <a:extLst>
              <a:ext uri="{FF2B5EF4-FFF2-40B4-BE49-F238E27FC236}">
                <a16:creationId xmlns:a16="http://schemas.microsoft.com/office/drawing/2014/main" id="{AEE5FBCA-53CD-A949-9A34-7B4E7404DFCF}"/>
              </a:ext>
            </a:extLst>
          </p:cNvPr>
          <p:cNvSpPr txBox="1"/>
          <p:nvPr/>
        </p:nvSpPr>
        <p:spPr>
          <a:xfrm>
            <a:off x="6605094" y="4120050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$50</a:t>
            </a:r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ADF40668-48DB-FD41-A015-58B3D8C00F21}"/>
              </a:ext>
            </a:extLst>
          </p:cNvPr>
          <p:cNvSpPr txBox="1"/>
          <p:nvPr/>
        </p:nvSpPr>
        <p:spPr>
          <a:xfrm>
            <a:off x="8196293" y="2625013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$200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758972E4-8CF7-0947-A132-6527DD158AC0}"/>
              </a:ext>
            </a:extLst>
          </p:cNvPr>
          <p:cNvSpPr txBox="1"/>
          <p:nvPr/>
        </p:nvSpPr>
        <p:spPr>
          <a:xfrm>
            <a:off x="6605094" y="5664775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$100</a:t>
            </a: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D098D5BA-F54A-5A44-855B-598D120CEF02}"/>
              </a:ext>
            </a:extLst>
          </p:cNvPr>
          <p:cNvSpPr txBox="1"/>
          <p:nvPr/>
        </p:nvSpPr>
        <p:spPr>
          <a:xfrm>
            <a:off x="8190248" y="5664450"/>
            <a:ext cx="1089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$300</a:t>
            </a:r>
          </a:p>
        </p:txBody>
      </p: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2A43606F-B777-BA49-A96D-77EDC8BAA521}"/>
              </a:ext>
            </a:extLst>
          </p:cNvPr>
          <p:cNvGrpSpPr/>
          <p:nvPr/>
        </p:nvGrpSpPr>
        <p:grpSpPr>
          <a:xfrm>
            <a:off x="6411600" y="2284521"/>
            <a:ext cx="1356430" cy="1103631"/>
            <a:chOff x="2743110" y="3727447"/>
            <a:chExt cx="1179423" cy="939018"/>
          </a:xfrm>
        </p:grpSpPr>
        <p:pic>
          <p:nvPicPr>
            <p:cNvPr id="480" name="Picture 479">
              <a:extLst>
                <a:ext uri="{FF2B5EF4-FFF2-40B4-BE49-F238E27FC236}">
                  <a16:creationId xmlns:a16="http://schemas.microsoft.com/office/drawing/2014/main" id="{1185EC56-0EA0-944C-A73C-853ABB007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824317" y="3826438"/>
              <a:ext cx="1028604" cy="840027"/>
            </a:xfrm>
            <a:prstGeom prst="rect">
              <a:avLst/>
            </a:prstGeom>
          </p:spPr>
        </p:pic>
        <p:sp>
          <p:nvSpPr>
            <p:cNvPr id="481" name="TextBox 480">
              <a:extLst>
                <a:ext uri="{FF2B5EF4-FFF2-40B4-BE49-F238E27FC236}">
                  <a16:creationId xmlns:a16="http://schemas.microsoft.com/office/drawing/2014/main" id="{FBA002CF-B397-5B48-98E5-6CC0BE378A0A}"/>
                </a:ext>
              </a:extLst>
            </p:cNvPr>
            <p:cNvSpPr txBox="1"/>
            <p:nvPr/>
          </p:nvSpPr>
          <p:spPr>
            <a:xfrm>
              <a:off x="2743110" y="3727447"/>
              <a:ext cx="1179423" cy="405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-$200</a:t>
              </a:r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E4FF0CFD-55A4-014E-9568-2A12FC785C95}"/>
              </a:ext>
            </a:extLst>
          </p:cNvPr>
          <p:cNvGrpSpPr/>
          <p:nvPr/>
        </p:nvGrpSpPr>
        <p:grpSpPr>
          <a:xfrm>
            <a:off x="4870399" y="5383608"/>
            <a:ext cx="1293246" cy="1147447"/>
            <a:chOff x="8208286" y="2379203"/>
            <a:chExt cx="1293246" cy="1147447"/>
          </a:xfrm>
        </p:grpSpPr>
        <p:pic>
          <p:nvPicPr>
            <p:cNvPr id="483" name="Picture 482">
              <a:extLst>
                <a:ext uri="{FF2B5EF4-FFF2-40B4-BE49-F238E27FC236}">
                  <a16:creationId xmlns:a16="http://schemas.microsoft.com/office/drawing/2014/main" id="{7E9BCC23-88AC-C54A-96B9-3B8FAFF35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80844" y="2379203"/>
              <a:ext cx="1220688" cy="1147447"/>
            </a:xfrm>
            <a:prstGeom prst="rect">
              <a:avLst/>
            </a:prstGeom>
          </p:spPr>
        </p:pic>
        <p:sp>
          <p:nvSpPr>
            <p:cNvPr id="484" name="TextBox 483">
              <a:extLst>
                <a:ext uri="{FF2B5EF4-FFF2-40B4-BE49-F238E27FC236}">
                  <a16:creationId xmlns:a16="http://schemas.microsoft.com/office/drawing/2014/main" id="{684A9CA5-2DD3-CD4E-B01A-F9E3BF315041}"/>
                </a:ext>
              </a:extLst>
            </p:cNvPr>
            <p:cNvSpPr txBox="1"/>
            <p:nvPr/>
          </p:nvSpPr>
          <p:spPr>
            <a:xfrm>
              <a:off x="8208286" y="2968468"/>
              <a:ext cx="11794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+$200</a:t>
              </a:r>
            </a:p>
          </p:txBody>
        </p:sp>
      </p:grpSp>
      <p:pic>
        <p:nvPicPr>
          <p:cNvPr id="485" name="Picture 484">
            <a:extLst>
              <a:ext uri="{FF2B5EF4-FFF2-40B4-BE49-F238E27FC236}">
                <a16:creationId xmlns:a16="http://schemas.microsoft.com/office/drawing/2014/main" id="{8867EA91-F732-574A-B71F-B15739249E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4831" y="717580"/>
            <a:ext cx="1408275" cy="1116470"/>
          </a:xfrm>
          <a:prstGeom prst="rect">
            <a:avLst/>
          </a:prstGeom>
        </p:spPr>
      </p:pic>
      <p:pic>
        <p:nvPicPr>
          <p:cNvPr id="486" name="Picture 485">
            <a:extLst>
              <a:ext uri="{FF2B5EF4-FFF2-40B4-BE49-F238E27FC236}">
                <a16:creationId xmlns:a16="http://schemas.microsoft.com/office/drawing/2014/main" id="{AC8CD600-8A0D-D340-9461-B28CD41E10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7200" y="3799180"/>
            <a:ext cx="1408275" cy="1116470"/>
          </a:xfrm>
          <a:prstGeom prst="rect">
            <a:avLst/>
          </a:prstGeom>
        </p:spPr>
      </p:pic>
      <p:grpSp>
        <p:nvGrpSpPr>
          <p:cNvPr id="487" name="in1">
            <a:extLst>
              <a:ext uri="{FF2B5EF4-FFF2-40B4-BE49-F238E27FC236}">
                <a16:creationId xmlns:a16="http://schemas.microsoft.com/office/drawing/2014/main" id="{D1E6D05D-5A0A-EE40-BA64-413C39F8A82D}"/>
              </a:ext>
            </a:extLst>
          </p:cNvPr>
          <p:cNvGrpSpPr/>
          <p:nvPr/>
        </p:nvGrpSpPr>
        <p:grpSpPr>
          <a:xfrm>
            <a:off x="3173475" y="-6591047"/>
            <a:ext cx="1440000" cy="1440000"/>
            <a:chOff x="3259625" y="-6509259"/>
            <a:chExt cx="1440000" cy="1440000"/>
          </a:xfrm>
        </p:grpSpPr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2B4C3296-0A94-664C-BAAB-7F6A66737117}"/>
                </a:ext>
              </a:extLst>
            </p:cNvPr>
            <p:cNvSpPr/>
            <p:nvPr/>
          </p:nvSpPr>
          <p:spPr>
            <a:xfrm>
              <a:off x="3259625" y="-6509259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85A7C458-8CA8-524D-8EF3-057487D69B65}"/>
                </a:ext>
              </a:extLst>
            </p:cNvPr>
            <p:cNvSpPr/>
            <p:nvPr/>
          </p:nvSpPr>
          <p:spPr>
            <a:xfrm>
              <a:off x="3308760" y="-6463553"/>
              <a:ext cx="1339440" cy="1345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8F5F5461-C0C9-BA4C-840F-56D01EAAC47C}"/>
                </a:ext>
              </a:extLst>
            </p:cNvPr>
            <p:cNvSpPr/>
            <p:nvPr/>
          </p:nvSpPr>
          <p:spPr>
            <a:xfrm>
              <a:off x="3431714" y="-6113902"/>
              <a:ext cx="10774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491" name="in2">
            <a:extLst>
              <a:ext uri="{FF2B5EF4-FFF2-40B4-BE49-F238E27FC236}">
                <a16:creationId xmlns:a16="http://schemas.microsoft.com/office/drawing/2014/main" id="{2DC59043-0445-7F41-91CE-C25A303C5241}"/>
              </a:ext>
            </a:extLst>
          </p:cNvPr>
          <p:cNvGrpSpPr/>
          <p:nvPr/>
        </p:nvGrpSpPr>
        <p:grpSpPr>
          <a:xfrm>
            <a:off x="4757475" y="-6591047"/>
            <a:ext cx="1440000" cy="1440000"/>
            <a:chOff x="4842000" y="-6508308"/>
            <a:chExt cx="1440000" cy="1440000"/>
          </a:xfrm>
        </p:grpSpPr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F6383EE4-01D4-4B4C-9FD8-0026E31E24BC}"/>
                </a:ext>
              </a:extLst>
            </p:cNvPr>
            <p:cNvSpPr/>
            <p:nvPr/>
          </p:nvSpPr>
          <p:spPr>
            <a:xfrm>
              <a:off x="4842000" y="-650830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A642D5CA-9268-AD4E-A9CF-12E840589333}"/>
                </a:ext>
              </a:extLst>
            </p:cNvPr>
            <p:cNvSpPr/>
            <p:nvPr/>
          </p:nvSpPr>
          <p:spPr>
            <a:xfrm>
              <a:off x="4891135" y="-6462602"/>
              <a:ext cx="1339440" cy="1345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652385EE-16A9-754C-BD17-BE24347010C1}"/>
                </a:ext>
              </a:extLst>
            </p:cNvPr>
            <p:cNvSpPr/>
            <p:nvPr/>
          </p:nvSpPr>
          <p:spPr>
            <a:xfrm>
              <a:off x="5012275" y="-6113902"/>
              <a:ext cx="10774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591" name="in3">
            <a:extLst>
              <a:ext uri="{FF2B5EF4-FFF2-40B4-BE49-F238E27FC236}">
                <a16:creationId xmlns:a16="http://schemas.microsoft.com/office/drawing/2014/main" id="{CEA9F860-70DF-4F4B-8F7E-5ACFB95C39AE}"/>
              </a:ext>
            </a:extLst>
          </p:cNvPr>
          <p:cNvGrpSpPr/>
          <p:nvPr/>
        </p:nvGrpSpPr>
        <p:grpSpPr>
          <a:xfrm>
            <a:off x="6341475" y="-6591047"/>
            <a:ext cx="1440000" cy="1440000"/>
            <a:chOff x="6422400" y="-6507658"/>
            <a:chExt cx="1440000" cy="1440000"/>
          </a:xfrm>
        </p:grpSpPr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226CC992-1556-D440-A5F6-5A4B712A84DB}"/>
                </a:ext>
              </a:extLst>
            </p:cNvPr>
            <p:cNvSpPr/>
            <p:nvPr/>
          </p:nvSpPr>
          <p:spPr>
            <a:xfrm>
              <a:off x="6422400" y="-65076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0FEB75EB-80B3-C046-9F93-8AB5DC0234EB}"/>
                </a:ext>
              </a:extLst>
            </p:cNvPr>
            <p:cNvSpPr/>
            <p:nvPr/>
          </p:nvSpPr>
          <p:spPr>
            <a:xfrm>
              <a:off x="6471535" y="-6461952"/>
              <a:ext cx="1339440" cy="1345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id="{1B6AE4C5-3DBC-8E44-86A1-4FBB930EA164}"/>
                </a:ext>
              </a:extLst>
            </p:cNvPr>
            <p:cNvSpPr/>
            <p:nvPr/>
          </p:nvSpPr>
          <p:spPr>
            <a:xfrm>
              <a:off x="6612674" y="-6112142"/>
              <a:ext cx="10774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13" name="in4">
            <a:extLst>
              <a:ext uri="{FF2B5EF4-FFF2-40B4-BE49-F238E27FC236}">
                <a16:creationId xmlns:a16="http://schemas.microsoft.com/office/drawing/2014/main" id="{BB4D21C0-095E-394A-8962-D7C3F58EB6D3}"/>
              </a:ext>
            </a:extLst>
          </p:cNvPr>
          <p:cNvGrpSpPr/>
          <p:nvPr/>
        </p:nvGrpSpPr>
        <p:grpSpPr>
          <a:xfrm>
            <a:off x="7936275" y="-6591047"/>
            <a:ext cx="1440000" cy="1440000"/>
            <a:chOff x="8020800" y="-6509259"/>
            <a:chExt cx="1440000" cy="1440000"/>
          </a:xfrm>
        </p:grpSpPr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763B2A0C-5D61-014F-AFB4-AE0F26E471E2}"/>
                </a:ext>
              </a:extLst>
            </p:cNvPr>
            <p:cNvSpPr/>
            <p:nvPr/>
          </p:nvSpPr>
          <p:spPr>
            <a:xfrm>
              <a:off x="8020800" y="-6509259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5" name="Rectangle 614">
              <a:extLst>
                <a:ext uri="{FF2B5EF4-FFF2-40B4-BE49-F238E27FC236}">
                  <a16:creationId xmlns:a16="http://schemas.microsoft.com/office/drawing/2014/main" id="{52CD80C6-B83D-FB4F-95CF-CD2321268406}"/>
                </a:ext>
              </a:extLst>
            </p:cNvPr>
            <p:cNvSpPr/>
            <p:nvPr/>
          </p:nvSpPr>
          <p:spPr>
            <a:xfrm>
              <a:off x="8069935" y="-6463553"/>
              <a:ext cx="1339440" cy="1345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1730C034-1D83-BB44-B924-9F1867116367}"/>
                </a:ext>
              </a:extLst>
            </p:cNvPr>
            <p:cNvSpPr/>
            <p:nvPr/>
          </p:nvSpPr>
          <p:spPr>
            <a:xfrm>
              <a:off x="8200929" y="-6110509"/>
              <a:ext cx="10774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17" name="in5">
            <a:extLst>
              <a:ext uri="{FF2B5EF4-FFF2-40B4-BE49-F238E27FC236}">
                <a16:creationId xmlns:a16="http://schemas.microsoft.com/office/drawing/2014/main" id="{183211DA-5F81-A24F-A911-C8A166BCCDFA}"/>
              </a:ext>
            </a:extLst>
          </p:cNvPr>
          <p:cNvGrpSpPr/>
          <p:nvPr/>
        </p:nvGrpSpPr>
        <p:grpSpPr>
          <a:xfrm>
            <a:off x="3173475" y="-5046647"/>
            <a:ext cx="1440000" cy="1440000"/>
            <a:chOff x="3258000" y="-4963258"/>
            <a:chExt cx="1440000" cy="1440000"/>
          </a:xfrm>
        </p:grpSpPr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3E4A7049-6943-2348-B77C-05EAF22ED4BF}"/>
                </a:ext>
              </a:extLst>
            </p:cNvPr>
            <p:cNvSpPr/>
            <p:nvPr/>
          </p:nvSpPr>
          <p:spPr>
            <a:xfrm>
              <a:off x="3258000" y="-49632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9A822FFB-9516-9D4E-9D8E-1625334DE07F}"/>
                </a:ext>
              </a:extLst>
            </p:cNvPr>
            <p:cNvSpPr/>
            <p:nvPr/>
          </p:nvSpPr>
          <p:spPr>
            <a:xfrm>
              <a:off x="3307135" y="-4917552"/>
              <a:ext cx="1339440" cy="1345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D7EB8F64-6667-064E-9083-99C9B8E03EA2}"/>
                </a:ext>
              </a:extLst>
            </p:cNvPr>
            <p:cNvSpPr/>
            <p:nvPr/>
          </p:nvSpPr>
          <p:spPr>
            <a:xfrm>
              <a:off x="3431714" y="-4555191"/>
              <a:ext cx="10774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21" name="in6">
            <a:extLst>
              <a:ext uri="{FF2B5EF4-FFF2-40B4-BE49-F238E27FC236}">
                <a16:creationId xmlns:a16="http://schemas.microsoft.com/office/drawing/2014/main" id="{5BE61B8E-9B0E-8C47-AACD-249515DA7E62}"/>
              </a:ext>
            </a:extLst>
          </p:cNvPr>
          <p:cNvGrpSpPr/>
          <p:nvPr/>
        </p:nvGrpSpPr>
        <p:grpSpPr>
          <a:xfrm>
            <a:off x="4757475" y="-5046647"/>
            <a:ext cx="1440000" cy="1440000"/>
            <a:chOff x="4834800" y="-4963258"/>
            <a:chExt cx="1440000" cy="1440000"/>
          </a:xfrm>
        </p:grpSpPr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6792E11D-1A20-3941-A17D-5A5CDDF9E756}"/>
                </a:ext>
              </a:extLst>
            </p:cNvPr>
            <p:cNvSpPr/>
            <p:nvPr/>
          </p:nvSpPr>
          <p:spPr>
            <a:xfrm>
              <a:off x="4834800" y="-49632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482820FB-1D43-364F-B629-223716D1327C}"/>
                </a:ext>
              </a:extLst>
            </p:cNvPr>
            <p:cNvSpPr/>
            <p:nvPr/>
          </p:nvSpPr>
          <p:spPr>
            <a:xfrm>
              <a:off x="4883935" y="-4917552"/>
              <a:ext cx="1339440" cy="1345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D2C2654F-E0AC-2D40-A7DB-1865D83CFB95}"/>
                </a:ext>
              </a:extLst>
            </p:cNvPr>
            <p:cNvSpPr/>
            <p:nvPr/>
          </p:nvSpPr>
          <p:spPr>
            <a:xfrm>
              <a:off x="5012275" y="-4555191"/>
              <a:ext cx="10774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25" name="in7">
            <a:extLst>
              <a:ext uri="{FF2B5EF4-FFF2-40B4-BE49-F238E27FC236}">
                <a16:creationId xmlns:a16="http://schemas.microsoft.com/office/drawing/2014/main" id="{F7DB4BED-033C-0648-9D73-9C65BBA16651}"/>
              </a:ext>
            </a:extLst>
          </p:cNvPr>
          <p:cNvGrpSpPr/>
          <p:nvPr/>
        </p:nvGrpSpPr>
        <p:grpSpPr>
          <a:xfrm>
            <a:off x="6341475" y="-5046647"/>
            <a:ext cx="1440000" cy="1440000"/>
            <a:chOff x="6426000" y="-4963258"/>
            <a:chExt cx="1440000" cy="1440000"/>
          </a:xfrm>
        </p:grpSpPr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64C02262-F8AC-3D46-BAEA-63BEB14DCC81}"/>
                </a:ext>
              </a:extLst>
            </p:cNvPr>
            <p:cNvSpPr/>
            <p:nvPr/>
          </p:nvSpPr>
          <p:spPr>
            <a:xfrm>
              <a:off x="6426000" y="-49632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7" name="Rectangle 626">
              <a:extLst>
                <a:ext uri="{FF2B5EF4-FFF2-40B4-BE49-F238E27FC236}">
                  <a16:creationId xmlns:a16="http://schemas.microsoft.com/office/drawing/2014/main" id="{17008566-E464-7645-A314-FBF907D8EEC6}"/>
                </a:ext>
              </a:extLst>
            </p:cNvPr>
            <p:cNvSpPr/>
            <p:nvPr/>
          </p:nvSpPr>
          <p:spPr>
            <a:xfrm>
              <a:off x="6475135" y="-4917552"/>
              <a:ext cx="1339440" cy="1345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D9A6734B-23BE-4544-9600-F39265F3FA31}"/>
                </a:ext>
              </a:extLst>
            </p:cNvPr>
            <p:cNvSpPr/>
            <p:nvPr/>
          </p:nvSpPr>
          <p:spPr>
            <a:xfrm>
              <a:off x="6612674" y="-4553431"/>
              <a:ext cx="10774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29" name="in8">
            <a:extLst>
              <a:ext uri="{FF2B5EF4-FFF2-40B4-BE49-F238E27FC236}">
                <a16:creationId xmlns:a16="http://schemas.microsoft.com/office/drawing/2014/main" id="{C75861F5-2DFC-1440-811F-09B05201BDED}"/>
              </a:ext>
            </a:extLst>
          </p:cNvPr>
          <p:cNvGrpSpPr/>
          <p:nvPr/>
        </p:nvGrpSpPr>
        <p:grpSpPr>
          <a:xfrm>
            <a:off x="7936275" y="-5046647"/>
            <a:ext cx="1440000" cy="1440000"/>
            <a:chOff x="8020800" y="-4963258"/>
            <a:chExt cx="1440000" cy="1440000"/>
          </a:xfrm>
        </p:grpSpPr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C75F048B-6070-E54F-8DE8-9E00B81607EA}"/>
                </a:ext>
              </a:extLst>
            </p:cNvPr>
            <p:cNvSpPr/>
            <p:nvPr/>
          </p:nvSpPr>
          <p:spPr>
            <a:xfrm>
              <a:off x="8020800" y="-49632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D6CAFCD2-21DA-7648-BEA3-B50D16334C80}"/>
                </a:ext>
              </a:extLst>
            </p:cNvPr>
            <p:cNvSpPr/>
            <p:nvPr/>
          </p:nvSpPr>
          <p:spPr>
            <a:xfrm>
              <a:off x="8069935" y="-4917552"/>
              <a:ext cx="1339440" cy="1345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9D1AD239-6B02-A348-8A29-BA46583ADA3A}"/>
                </a:ext>
              </a:extLst>
            </p:cNvPr>
            <p:cNvSpPr/>
            <p:nvPr/>
          </p:nvSpPr>
          <p:spPr>
            <a:xfrm>
              <a:off x="8200800" y="-4551798"/>
              <a:ext cx="10774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33" name="in9">
            <a:extLst>
              <a:ext uri="{FF2B5EF4-FFF2-40B4-BE49-F238E27FC236}">
                <a16:creationId xmlns:a16="http://schemas.microsoft.com/office/drawing/2014/main" id="{28835476-ACF4-A347-82D4-3BECCA751ADF}"/>
              </a:ext>
            </a:extLst>
          </p:cNvPr>
          <p:cNvGrpSpPr/>
          <p:nvPr/>
        </p:nvGrpSpPr>
        <p:grpSpPr>
          <a:xfrm>
            <a:off x="3173475" y="-3502247"/>
            <a:ext cx="1440000" cy="1440000"/>
            <a:chOff x="3258000" y="-3418858"/>
            <a:chExt cx="1440000" cy="1440000"/>
          </a:xfrm>
        </p:grpSpPr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BB864825-2F2C-FB48-8ED1-1194490F3E15}"/>
                </a:ext>
              </a:extLst>
            </p:cNvPr>
            <p:cNvSpPr/>
            <p:nvPr/>
          </p:nvSpPr>
          <p:spPr>
            <a:xfrm>
              <a:off x="3258000" y="-34188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F85BD6CA-A6DF-D948-B353-173C33D0A979}"/>
                </a:ext>
              </a:extLst>
            </p:cNvPr>
            <p:cNvSpPr/>
            <p:nvPr/>
          </p:nvSpPr>
          <p:spPr>
            <a:xfrm>
              <a:off x="3307135" y="-3373152"/>
              <a:ext cx="1339440" cy="1345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32E869D7-D461-084D-856A-45CB14436BAF}"/>
                </a:ext>
              </a:extLst>
            </p:cNvPr>
            <p:cNvSpPr/>
            <p:nvPr/>
          </p:nvSpPr>
          <p:spPr>
            <a:xfrm>
              <a:off x="3431714" y="-3011323"/>
              <a:ext cx="10774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37" name="in10">
            <a:extLst>
              <a:ext uri="{FF2B5EF4-FFF2-40B4-BE49-F238E27FC236}">
                <a16:creationId xmlns:a16="http://schemas.microsoft.com/office/drawing/2014/main" id="{AD64E118-981F-6743-8042-7CCEB2A13CF0}"/>
              </a:ext>
            </a:extLst>
          </p:cNvPr>
          <p:cNvGrpSpPr/>
          <p:nvPr/>
        </p:nvGrpSpPr>
        <p:grpSpPr>
          <a:xfrm>
            <a:off x="4757475" y="-3502247"/>
            <a:ext cx="1440000" cy="1440000"/>
            <a:chOff x="4842000" y="-3418858"/>
            <a:chExt cx="1440000" cy="1440000"/>
          </a:xfrm>
        </p:grpSpPr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929A2000-FC19-7A43-8801-ECBE8782C7CD}"/>
                </a:ext>
              </a:extLst>
            </p:cNvPr>
            <p:cNvSpPr/>
            <p:nvPr/>
          </p:nvSpPr>
          <p:spPr>
            <a:xfrm>
              <a:off x="4842000" y="-34188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96A0F3B2-E181-B74E-9891-B4FF1AC1CEA6}"/>
                </a:ext>
              </a:extLst>
            </p:cNvPr>
            <p:cNvSpPr/>
            <p:nvPr/>
          </p:nvSpPr>
          <p:spPr>
            <a:xfrm>
              <a:off x="4891135" y="-3373152"/>
              <a:ext cx="1339440" cy="1345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3AF45BA1-F37D-184D-B655-C8AF760E65CE}"/>
                </a:ext>
              </a:extLst>
            </p:cNvPr>
            <p:cNvSpPr/>
            <p:nvPr/>
          </p:nvSpPr>
          <p:spPr>
            <a:xfrm>
              <a:off x="5012275" y="-3011323"/>
              <a:ext cx="10774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41" name="in11">
            <a:extLst>
              <a:ext uri="{FF2B5EF4-FFF2-40B4-BE49-F238E27FC236}">
                <a16:creationId xmlns:a16="http://schemas.microsoft.com/office/drawing/2014/main" id="{FE1E724B-44FF-024C-9319-A7EF48AE5FDA}"/>
              </a:ext>
            </a:extLst>
          </p:cNvPr>
          <p:cNvGrpSpPr/>
          <p:nvPr/>
        </p:nvGrpSpPr>
        <p:grpSpPr>
          <a:xfrm>
            <a:off x="6341475" y="-3502247"/>
            <a:ext cx="1440000" cy="1440000"/>
            <a:chOff x="6429600" y="-3418858"/>
            <a:chExt cx="1440000" cy="1440000"/>
          </a:xfrm>
        </p:grpSpPr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id="{A69527C0-0B8C-524B-96F6-EEF60971BEAD}"/>
                </a:ext>
              </a:extLst>
            </p:cNvPr>
            <p:cNvSpPr/>
            <p:nvPr/>
          </p:nvSpPr>
          <p:spPr>
            <a:xfrm>
              <a:off x="6429600" y="-34188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BBA0F613-5A05-1D44-AF32-5FB1E975C3EF}"/>
                </a:ext>
              </a:extLst>
            </p:cNvPr>
            <p:cNvSpPr/>
            <p:nvPr/>
          </p:nvSpPr>
          <p:spPr>
            <a:xfrm>
              <a:off x="6478735" y="-3373152"/>
              <a:ext cx="1339440" cy="1345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34CDF963-FF75-A14F-A5C9-B5E853FF3971}"/>
                </a:ext>
              </a:extLst>
            </p:cNvPr>
            <p:cNvSpPr/>
            <p:nvPr/>
          </p:nvSpPr>
          <p:spPr>
            <a:xfrm>
              <a:off x="6612674" y="-3009563"/>
              <a:ext cx="10774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45" name="in12">
            <a:extLst>
              <a:ext uri="{FF2B5EF4-FFF2-40B4-BE49-F238E27FC236}">
                <a16:creationId xmlns:a16="http://schemas.microsoft.com/office/drawing/2014/main" id="{758FDFCB-A49D-1F45-A15D-0E48951CD694}"/>
              </a:ext>
            </a:extLst>
          </p:cNvPr>
          <p:cNvGrpSpPr/>
          <p:nvPr/>
        </p:nvGrpSpPr>
        <p:grpSpPr>
          <a:xfrm>
            <a:off x="7936275" y="-3502247"/>
            <a:ext cx="1440000" cy="1440000"/>
            <a:chOff x="8020800" y="-3418858"/>
            <a:chExt cx="1440000" cy="1440000"/>
          </a:xfrm>
        </p:grpSpPr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F40EA9B4-2272-2C4B-AE12-6F3776D8A3A7}"/>
                </a:ext>
              </a:extLst>
            </p:cNvPr>
            <p:cNvSpPr/>
            <p:nvPr/>
          </p:nvSpPr>
          <p:spPr>
            <a:xfrm>
              <a:off x="8020800" y="-34188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1077067A-E996-0D42-A850-9D51FCA1E5DF}"/>
                </a:ext>
              </a:extLst>
            </p:cNvPr>
            <p:cNvSpPr/>
            <p:nvPr/>
          </p:nvSpPr>
          <p:spPr>
            <a:xfrm>
              <a:off x="8069935" y="-3373152"/>
              <a:ext cx="1339440" cy="1345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66A59FFF-971B-1047-82B6-2D8F7103B52A}"/>
                </a:ext>
              </a:extLst>
            </p:cNvPr>
            <p:cNvSpPr/>
            <p:nvPr/>
          </p:nvSpPr>
          <p:spPr>
            <a:xfrm>
              <a:off x="8200929" y="-3007930"/>
              <a:ext cx="10774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49" name="in13">
            <a:extLst>
              <a:ext uri="{FF2B5EF4-FFF2-40B4-BE49-F238E27FC236}">
                <a16:creationId xmlns:a16="http://schemas.microsoft.com/office/drawing/2014/main" id="{EF12579F-AC9D-2041-A255-C4B8DC979654}"/>
              </a:ext>
            </a:extLst>
          </p:cNvPr>
          <p:cNvGrpSpPr/>
          <p:nvPr/>
        </p:nvGrpSpPr>
        <p:grpSpPr>
          <a:xfrm>
            <a:off x="3173475" y="-1965047"/>
            <a:ext cx="1440000" cy="1440000"/>
            <a:chOff x="3258000" y="-1881658"/>
            <a:chExt cx="1440000" cy="1440000"/>
          </a:xfrm>
        </p:grpSpPr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EF592AAF-A810-4246-99E2-D6DC51622A3D}"/>
                </a:ext>
              </a:extLst>
            </p:cNvPr>
            <p:cNvSpPr/>
            <p:nvPr/>
          </p:nvSpPr>
          <p:spPr>
            <a:xfrm>
              <a:off x="3258000" y="-18816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4974DE8C-DF06-C244-81FF-F89CBEDC07AB}"/>
                </a:ext>
              </a:extLst>
            </p:cNvPr>
            <p:cNvSpPr/>
            <p:nvPr/>
          </p:nvSpPr>
          <p:spPr>
            <a:xfrm>
              <a:off x="3307135" y="-1835952"/>
              <a:ext cx="1339440" cy="1345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821F30B5-7CA6-ED41-A815-35D2C2405405}"/>
                </a:ext>
              </a:extLst>
            </p:cNvPr>
            <p:cNvSpPr/>
            <p:nvPr/>
          </p:nvSpPr>
          <p:spPr>
            <a:xfrm>
              <a:off x="3431714" y="-1468542"/>
              <a:ext cx="10774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53" name="in14">
            <a:extLst>
              <a:ext uri="{FF2B5EF4-FFF2-40B4-BE49-F238E27FC236}">
                <a16:creationId xmlns:a16="http://schemas.microsoft.com/office/drawing/2014/main" id="{4DDC97F9-B6C7-6246-AD2B-9520FF5DAA8B}"/>
              </a:ext>
            </a:extLst>
          </p:cNvPr>
          <p:cNvGrpSpPr/>
          <p:nvPr/>
        </p:nvGrpSpPr>
        <p:grpSpPr>
          <a:xfrm>
            <a:off x="4757475" y="-1965047"/>
            <a:ext cx="1440000" cy="1440000"/>
            <a:chOff x="4842000" y="-1881658"/>
            <a:chExt cx="1440000" cy="1440000"/>
          </a:xfrm>
        </p:grpSpPr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E291EAF7-C2B5-F64A-92A0-CBE36F951767}"/>
                </a:ext>
              </a:extLst>
            </p:cNvPr>
            <p:cNvSpPr/>
            <p:nvPr/>
          </p:nvSpPr>
          <p:spPr>
            <a:xfrm>
              <a:off x="4842000" y="-18816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4DF0DD35-5A21-E549-A42F-0322B3118417}"/>
                </a:ext>
              </a:extLst>
            </p:cNvPr>
            <p:cNvSpPr/>
            <p:nvPr/>
          </p:nvSpPr>
          <p:spPr>
            <a:xfrm>
              <a:off x="4891135" y="-1835952"/>
              <a:ext cx="1339440" cy="1345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72D0FDD8-FAEF-C54E-A487-F6299ACCB142}"/>
                </a:ext>
              </a:extLst>
            </p:cNvPr>
            <p:cNvSpPr/>
            <p:nvPr/>
          </p:nvSpPr>
          <p:spPr>
            <a:xfrm>
              <a:off x="5012275" y="-1468542"/>
              <a:ext cx="10774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57" name="in15">
            <a:extLst>
              <a:ext uri="{FF2B5EF4-FFF2-40B4-BE49-F238E27FC236}">
                <a16:creationId xmlns:a16="http://schemas.microsoft.com/office/drawing/2014/main" id="{05C1E469-198C-124F-BCF7-151B0CB91DA4}"/>
              </a:ext>
            </a:extLst>
          </p:cNvPr>
          <p:cNvGrpSpPr/>
          <p:nvPr/>
        </p:nvGrpSpPr>
        <p:grpSpPr>
          <a:xfrm>
            <a:off x="6341475" y="-1965047"/>
            <a:ext cx="1440000" cy="1440000"/>
            <a:chOff x="6429600" y="-1881658"/>
            <a:chExt cx="1440000" cy="1440000"/>
          </a:xfrm>
        </p:grpSpPr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E5F27DD9-0FE2-3540-8EBD-2BB28F56700F}"/>
                </a:ext>
              </a:extLst>
            </p:cNvPr>
            <p:cNvSpPr/>
            <p:nvPr/>
          </p:nvSpPr>
          <p:spPr>
            <a:xfrm>
              <a:off x="6429600" y="-18816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2ED61345-9E6C-A842-899A-28450264B4AE}"/>
                </a:ext>
              </a:extLst>
            </p:cNvPr>
            <p:cNvSpPr/>
            <p:nvPr/>
          </p:nvSpPr>
          <p:spPr>
            <a:xfrm>
              <a:off x="6478735" y="-1835952"/>
              <a:ext cx="1339440" cy="1345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27A3C58B-93C3-0B43-AFE1-5D8BB4331E77}"/>
                </a:ext>
              </a:extLst>
            </p:cNvPr>
            <p:cNvSpPr/>
            <p:nvPr/>
          </p:nvSpPr>
          <p:spPr>
            <a:xfrm>
              <a:off x="6612674" y="-1466782"/>
              <a:ext cx="10774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661" name="in16">
            <a:extLst>
              <a:ext uri="{FF2B5EF4-FFF2-40B4-BE49-F238E27FC236}">
                <a16:creationId xmlns:a16="http://schemas.microsoft.com/office/drawing/2014/main" id="{BFB96191-6523-4B45-B27E-ADECA7885BAA}"/>
              </a:ext>
            </a:extLst>
          </p:cNvPr>
          <p:cNvGrpSpPr/>
          <p:nvPr/>
        </p:nvGrpSpPr>
        <p:grpSpPr>
          <a:xfrm>
            <a:off x="7936275" y="-1965047"/>
            <a:ext cx="1440000" cy="1440000"/>
            <a:chOff x="8020800" y="-1881658"/>
            <a:chExt cx="1440000" cy="1440000"/>
          </a:xfrm>
        </p:grpSpPr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0F400DC4-812C-1749-B809-E23F41D76094}"/>
                </a:ext>
              </a:extLst>
            </p:cNvPr>
            <p:cNvSpPr/>
            <p:nvPr/>
          </p:nvSpPr>
          <p:spPr>
            <a:xfrm>
              <a:off x="8020800" y="-1881658"/>
              <a:ext cx="1440000" cy="144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2E10061C-F8C9-904E-8BC0-1F079C9D857D}"/>
                </a:ext>
              </a:extLst>
            </p:cNvPr>
            <p:cNvSpPr/>
            <p:nvPr/>
          </p:nvSpPr>
          <p:spPr>
            <a:xfrm>
              <a:off x="8069935" y="-1835952"/>
              <a:ext cx="1339440" cy="1345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7E8FC452-0CCB-BE44-BC12-DA5BEBD4823F}"/>
                </a:ext>
              </a:extLst>
            </p:cNvPr>
            <p:cNvSpPr/>
            <p:nvPr/>
          </p:nvSpPr>
          <p:spPr>
            <a:xfrm>
              <a:off x="8200929" y="-1465149"/>
              <a:ext cx="10774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Insert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  <a:cs typeface="Arial" panose="020B0604020202020204" pitchFamily="34" charset="0"/>
                </a:rPr>
                <a:t>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552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7267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2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5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1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4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7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0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5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5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8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1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4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7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0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3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6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9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2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5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8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1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4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0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3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5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8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4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4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2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5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7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534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5" fill="hold">
                      <p:stCondLst>
                        <p:cond delay="0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670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1" fill="hold">
                      <p:stCondLst>
                        <p:cond delay="0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680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1" fill="hold">
                      <p:stCondLst>
                        <p:cond delay="0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"/>
                  </p:tgtEl>
                </p:cond>
              </p:nextCondLst>
            </p:seq>
            <p:seq concurrent="1" nextAc="seek">
              <p:cTn id="690" restart="whenNotActive" fill="hold" evtFilter="cancelBubble" nodeType="interactiveSeq">
                <p:stCondLst>
                  <p:cond evt="onClick" delay="0">
                    <p:tgtEl>
                      <p:spTgt spid="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1" fill="hold">
                      <p:stCondLst>
                        <p:cond delay="0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700" restart="whenNotActive" fill="hold" evtFilter="cancelBubble" nodeType="interactiveSeq">
                <p:stCondLst>
                  <p:cond evt="onClick" delay="0">
                    <p:tgtEl>
                      <p:spTgt spid="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1" fill="hold">
                      <p:stCondLst>
                        <p:cond delay="0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726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7" fill="hold">
                      <p:stCondLst>
                        <p:cond delay="0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731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2" fill="hold">
                      <p:stCondLst>
                        <p:cond delay="0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736" restart="whenNotActive" fill="hold" evtFilter="cancelBubble" nodeType="interactiveSeq">
                <p:stCondLst>
                  <p:cond evt="onClick" delay="0">
                    <p:tgtEl>
                      <p:spTgt spid="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7" fill="hold">
                      <p:stCondLst>
                        <p:cond delay="0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"/>
                  </p:tgtEl>
                </p:cond>
              </p:nextCondLst>
            </p:seq>
            <p:seq concurrent="1" nextAc="seek">
              <p:cTn id="741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2" fill="hold">
                      <p:stCondLst>
                        <p:cond delay="0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746" restart="whenNotActive" fill="hold" evtFilter="cancelBubble" nodeType="interactiveSeq">
                <p:stCondLst>
                  <p:cond evt="onClick" delay="0">
                    <p:tgtEl>
                      <p:spTgt spid="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7" fill="hold">
                      <p:stCondLst>
                        <p:cond delay="0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766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7" fill="hold">
                      <p:stCondLst>
                        <p:cond delay="0"/>
                      </p:stCondLst>
                      <p:childTnLst>
                        <p:par>
                          <p:cTn id="768" fill="hold">
                            <p:stCondLst>
                              <p:cond delay="0"/>
                            </p:stCondLst>
                            <p:childTnLst>
                              <p:par>
                                <p:cTn id="7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787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8" fill="hold">
                      <p:stCondLst>
                        <p:cond delay="0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  <p:seq concurrent="1" nextAc="seek">
              <p:cTn id="792" restart="whenNotActive" fill="hold" evtFilter="cancelBubble" nodeType="interactiveSeq">
                <p:stCondLst>
                  <p:cond evt="onClick" delay="0">
                    <p:tgtEl>
                      <p:spTgt spid="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3" fill="hold">
                      <p:stCondLst>
                        <p:cond delay="0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8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812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3" fill="hold">
                      <p:stCondLst>
                        <p:cond delay="0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817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8" fill="hold">
                      <p:stCondLst>
                        <p:cond delay="0"/>
                      </p:stCondLst>
                      <p:childTnLst>
                        <p:par>
                          <p:cTn id="819" fill="hold">
                            <p:stCondLst>
                              <p:cond delay="0"/>
                            </p:stCondLst>
                            <p:childTnLst>
                              <p:par>
                                <p:cTn id="8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822" restart="whenNotActive" fill="hold" evtFilter="cancelBubble" nodeType="interactiveSeq">
                <p:stCondLst>
                  <p:cond evt="onClick" delay="0">
                    <p:tgtEl>
                      <p:spTgt spid="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3" fill="hold">
                      <p:stCondLst>
                        <p:cond delay="0"/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"/>
                  </p:tgtEl>
                </p:cond>
              </p:nextCondLst>
            </p:seq>
            <p:seq concurrent="1" nextAc="seek">
              <p:cTn id="832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3" fill="hold">
                      <p:stCondLst>
                        <p:cond delay="0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853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4" fill="hold">
                      <p:stCondLst>
                        <p:cond delay="0"/>
                      </p:stCondLst>
                      <p:childTnLst>
                        <p:par>
                          <p:cTn id="855" fill="hold">
                            <p:stCondLst>
                              <p:cond delay="0"/>
                            </p:stCondLst>
                            <p:childTnLst>
                              <p:par>
                                <p:cTn id="8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seq concurrent="1" nextAc="seek">
              <p:cTn id="858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9" fill="hold">
                      <p:stCondLst>
                        <p:cond delay="0"/>
                      </p:stCondLst>
                      <p:childTnLst>
                        <p:par>
                          <p:cTn id="860" fill="hold">
                            <p:stCondLst>
                              <p:cond delay="0"/>
                            </p:stCondLst>
                            <p:childTnLst>
                              <p:par>
                                <p:cTn id="8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863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4" fill="hold">
                      <p:stCondLst>
                        <p:cond delay="0"/>
                      </p:stCondLst>
                      <p:childTnLst>
                        <p:par>
                          <p:cTn id="865" fill="hold">
                            <p:stCondLst>
                              <p:cond delay="0"/>
                            </p:stCondLst>
                            <p:childTnLst>
                              <p:par>
                                <p:cTn id="8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868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9" fill="hold">
                      <p:stCondLst>
                        <p:cond delay="0"/>
                      </p:stCondLst>
                      <p:childTnLst>
                        <p:par>
                          <p:cTn id="870" fill="hold">
                            <p:stCondLst>
                              <p:cond delay="0"/>
                            </p:stCondLst>
                            <p:childTnLst>
                              <p:par>
                                <p:cTn id="8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873" restart="whenNotActive" fill="hold" evtFilter="cancelBubble" nodeType="interactiveSeq">
                <p:stCondLst>
                  <p:cond evt="onClick" delay="0">
                    <p:tgtEl>
                      <p:spTgt spid="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4" fill="hold">
                      <p:stCondLst>
                        <p:cond delay="0"/>
                      </p:stCondLst>
                      <p:childTnLst>
                        <p:par>
                          <p:cTn id="875" fill="hold">
                            <p:stCondLst>
                              <p:cond delay="0"/>
                            </p:stCondLst>
                            <p:childTnLst>
                              <p:par>
                                <p:cTn id="8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"/>
                  </p:tgtEl>
                </p:cond>
              </p:nextCondLst>
            </p:seq>
            <p:seq concurrent="1" nextAc="seek">
              <p:cTn id="878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9" fill="hold">
                      <p:stCondLst>
                        <p:cond delay="0"/>
                      </p:stCondLst>
                      <p:childTnLst>
                        <p:par>
                          <p:cTn id="880" fill="hold">
                            <p:stCondLst>
                              <p:cond delay="0"/>
                            </p:stCondLst>
                            <p:childTnLst>
                              <p:par>
                                <p:cTn id="8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883" restart="whenNotActive" fill="hold" evtFilter="cancelBubble" nodeType="interactiveSeq">
                <p:stCondLst>
                  <p:cond evt="onClick" delay="0">
                    <p:tgtEl>
                      <p:spTgt spid="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4" fill="hold">
                      <p:stCondLst>
                        <p:cond delay="0"/>
                      </p:stCondLst>
                      <p:childTnLst>
                        <p:par>
                          <p:cTn id="885" fill="hold">
                            <p:stCondLst>
                              <p:cond delay="0"/>
                            </p:stCondLst>
                            <p:childTnLst>
                              <p:par>
                                <p:cTn id="8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1"/>
                  </p:tgtEl>
                </p:cond>
              </p:nextCondLst>
            </p:seq>
            <p:seq concurrent="1" nextAc="seek">
              <p:cTn id="888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9" fill="hold">
                      <p:stCondLst>
                        <p:cond delay="0"/>
                      </p:stCondLst>
                      <p:childTnLst>
                        <p:par>
                          <p:cTn id="890" fill="hold">
                            <p:stCondLst>
                              <p:cond delay="0"/>
                            </p:stCondLst>
                            <p:childTnLst>
                              <p:par>
                                <p:cTn id="8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893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4" fill="hold">
                      <p:stCondLst>
                        <p:cond delay="0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919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0" fill="hold">
                      <p:stCondLst>
                        <p:cond delay="0"/>
                      </p:stCondLst>
                      <p:childTnLst>
                        <p:par>
                          <p:cTn id="921" fill="hold">
                            <p:stCondLst>
                              <p:cond delay="0"/>
                            </p:stCondLst>
                            <p:childTnLst>
                              <p:par>
                                <p:cTn id="92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994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5" fill="hold">
                      <p:stCondLst>
                        <p:cond delay="0"/>
                      </p:stCondLst>
                      <p:childTnLst>
                        <p:par>
                          <p:cTn id="996" fill="hold">
                            <p:stCondLst>
                              <p:cond delay="0"/>
                            </p:stCondLst>
                            <p:childTnLst>
                              <p:par>
                                <p:cTn id="9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999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0" fill="hold">
                      <p:stCondLst>
                        <p:cond delay="0"/>
                      </p:stCondLst>
                      <p:childTnLst>
                        <p:par>
                          <p:cTn id="1001" fill="hold">
                            <p:stCondLst>
                              <p:cond delay="0"/>
                            </p:stCondLst>
                            <p:childTnLst>
                              <p:par>
                                <p:cTn id="10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004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5" fill="hold">
                      <p:stCondLst>
                        <p:cond delay="0"/>
                      </p:stCondLst>
                      <p:childTnLst>
                        <p:par>
                          <p:cTn id="1006" fill="hold">
                            <p:stCondLst>
                              <p:cond delay="0"/>
                            </p:stCondLst>
                            <p:childTnLst>
                              <p:par>
                                <p:cTn id="10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009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0" fill="hold">
                      <p:stCondLst>
                        <p:cond delay="0"/>
                      </p:stCondLst>
                      <p:childTnLst>
                        <p:par>
                          <p:cTn id="1011" fill="hold">
                            <p:stCondLst>
                              <p:cond delay="0"/>
                            </p:stCondLst>
                            <p:childTnLst>
                              <p:par>
                                <p:cTn id="10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1014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5" fill="hold">
                      <p:stCondLst>
                        <p:cond delay="0"/>
                      </p:stCondLst>
                      <p:childTnLst>
                        <p:par>
                          <p:cTn id="1016" fill="hold">
                            <p:stCondLst>
                              <p:cond delay="0"/>
                            </p:stCondLst>
                            <p:childTnLst>
                              <p:par>
                                <p:cTn id="10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1019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0" fill="hold">
                      <p:stCondLst>
                        <p:cond delay="0"/>
                      </p:stCondLst>
                      <p:childTnLst>
                        <p:par>
                          <p:cTn id="1021" fill="hold">
                            <p:stCondLst>
                              <p:cond delay="0"/>
                            </p:stCondLst>
                            <p:childTnLst>
                              <p:par>
                                <p:cTn id="10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1024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5" fill="hold">
                      <p:stCondLst>
                        <p:cond delay="0"/>
                      </p:stCondLst>
                      <p:childTnLst>
                        <p:par>
                          <p:cTn id="1026" fill="hold">
                            <p:stCondLst>
                              <p:cond delay="0"/>
                            </p:stCondLst>
                            <p:childTnLst>
                              <p:par>
                                <p:cTn id="10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029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0" fill="hold">
                      <p:stCondLst>
                        <p:cond delay="0"/>
                      </p:stCondLst>
                      <p:childTnLst>
                        <p:par>
                          <p:cTn id="1031" fill="hold">
                            <p:stCondLst>
                              <p:cond delay="0"/>
                            </p:stCondLst>
                            <p:childTnLst>
                              <p:par>
                                <p:cTn id="10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034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5" fill="hold">
                      <p:stCondLst>
                        <p:cond delay="0"/>
                      </p:stCondLst>
                      <p:childTnLst>
                        <p:par>
                          <p:cTn id="1036" fill="hold">
                            <p:stCondLst>
                              <p:cond delay="0"/>
                            </p:stCondLst>
                            <p:childTnLst>
                              <p:par>
                                <p:cTn id="10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106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1" fill="hold">
                      <p:stCondLst>
                        <p:cond delay="0"/>
                      </p:stCondLst>
                      <p:childTnLst>
                        <p:par>
                          <p:cTn id="1062" fill="hold">
                            <p:stCondLst>
                              <p:cond delay="0"/>
                            </p:stCondLst>
                            <p:childTnLst>
                              <p:par>
                                <p:cTn id="10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065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6" fill="hold">
                      <p:stCondLst>
                        <p:cond delay="0"/>
                      </p:stCondLst>
                      <p:childTnLst>
                        <p:par>
                          <p:cTn id="1067" fill="hold">
                            <p:stCondLst>
                              <p:cond delay="0"/>
                            </p:stCondLst>
                            <p:childTnLst>
                              <p:par>
                                <p:cTn id="10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070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1" fill="hold">
                      <p:stCondLst>
                        <p:cond delay="0"/>
                      </p:stCondLst>
                      <p:childTnLst>
                        <p:par>
                          <p:cTn id="1072" fill="hold">
                            <p:stCondLst>
                              <p:cond delay="0"/>
                            </p:stCondLst>
                            <p:childTnLst>
                              <p:par>
                                <p:cTn id="10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075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6" fill="hold">
                      <p:stCondLst>
                        <p:cond delay="0"/>
                      </p:stCondLst>
                      <p:childTnLst>
                        <p:par>
                          <p:cTn id="1077" fill="hold">
                            <p:stCondLst>
                              <p:cond delay="0"/>
                            </p:stCondLst>
                            <p:childTnLst>
                              <p:par>
                                <p:cTn id="10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080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1" fill="hold">
                      <p:stCondLst>
                        <p:cond delay="0"/>
                      </p:stCondLst>
                      <p:childTnLst>
                        <p:par>
                          <p:cTn id="1082" fill="hold">
                            <p:stCondLst>
                              <p:cond delay="0"/>
                            </p:stCondLst>
                            <p:childTnLst>
                              <p:par>
                                <p:cTn id="10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1085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6" fill="hold">
                      <p:stCondLst>
                        <p:cond delay="0"/>
                      </p:stCondLst>
                      <p:childTnLst>
                        <p:par>
                          <p:cTn id="1087" fill="hold">
                            <p:stCondLst>
                              <p:cond delay="0"/>
                            </p:stCondLst>
                            <p:childTnLst>
                              <p:par>
                                <p:cTn id="10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1090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1" fill="hold">
                      <p:stCondLst>
                        <p:cond delay="0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1095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6" fill="hold">
                      <p:stCondLst>
                        <p:cond delay="0"/>
                      </p:stCondLst>
                      <p:childTnLst>
                        <p:par>
                          <p:cTn id="1097" fill="hold">
                            <p:stCondLst>
                              <p:cond delay="0"/>
                            </p:stCondLst>
                            <p:childTnLst>
                              <p:par>
                                <p:cTn id="10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1100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1" fill="hold">
                      <p:stCondLst>
                        <p:cond delay="0"/>
                      </p:stCondLst>
                      <p:childTnLst>
                        <p:par>
                          <p:cTn id="1102" fill="hold">
                            <p:stCondLst>
                              <p:cond delay="0"/>
                            </p:stCondLst>
                            <p:childTnLst>
                              <p:par>
                                <p:cTn id="1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105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6" fill="hold">
                      <p:stCondLst>
                        <p:cond delay="0"/>
                      </p:stCondLst>
                      <p:childTnLst>
                        <p:par>
                          <p:cTn id="1107" fill="hold">
                            <p:stCondLst>
                              <p:cond delay="0"/>
                            </p:stCondLst>
                            <p:childTnLst>
                              <p:par>
                                <p:cTn id="1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1126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7" fill="hold">
                      <p:stCondLst>
                        <p:cond delay="0"/>
                      </p:stCondLst>
                      <p:childTnLst>
                        <p:par>
                          <p:cTn id="1128" fill="hold">
                            <p:stCondLst>
                              <p:cond delay="0"/>
                            </p:stCondLst>
                            <p:childTnLst>
                              <p:par>
                                <p:cTn id="1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1131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2" fill="hold">
                      <p:stCondLst>
                        <p:cond delay="0"/>
                      </p:stCondLst>
                      <p:childTnLst>
                        <p:par>
                          <p:cTn id="1133" fill="hold">
                            <p:stCondLst>
                              <p:cond delay="0"/>
                            </p:stCondLst>
                            <p:childTnLst>
                              <p:par>
                                <p:cTn id="1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1136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7" fill="hold">
                      <p:stCondLst>
                        <p:cond delay="0"/>
                      </p:stCondLst>
                      <p:childTnLst>
                        <p:par>
                          <p:cTn id="1138" fill="hold">
                            <p:stCondLst>
                              <p:cond delay="0"/>
                            </p:stCondLst>
                            <p:childTnLst>
                              <p:par>
                                <p:cTn id="1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146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7" fill="hold">
                      <p:stCondLst>
                        <p:cond delay="0"/>
                      </p:stCondLst>
                      <p:childTnLst>
                        <p:par>
                          <p:cTn id="1148" fill="hold">
                            <p:stCondLst>
                              <p:cond delay="0"/>
                            </p:stCondLst>
                            <p:childTnLst>
                              <p:par>
                                <p:cTn id="1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1151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2" fill="hold">
                      <p:stCondLst>
                        <p:cond delay="0"/>
                      </p:stCondLst>
                      <p:childTnLst>
                        <p:par>
                          <p:cTn id="1153" fill="hold">
                            <p:stCondLst>
                              <p:cond delay="0"/>
                            </p:stCondLst>
                            <p:childTnLst>
                              <p:par>
                                <p:cTn id="1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1156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7" fill="hold">
                      <p:stCondLst>
                        <p:cond delay="0"/>
                      </p:stCondLst>
                      <p:childTnLst>
                        <p:par>
                          <p:cTn id="1158" fill="hold">
                            <p:stCondLst>
                              <p:cond delay="0"/>
                            </p:stCondLst>
                            <p:childTnLst>
                              <p:par>
                                <p:cTn id="1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1161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2" fill="hold">
                      <p:stCondLst>
                        <p:cond delay="0"/>
                      </p:stCondLst>
                      <p:childTnLst>
                        <p:par>
                          <p:cTn id="1163" fill="hold">
                            <p:stCondLst>
                              <p:cond delay="0"/>
                            </p:stCondLst>
                            <p:childTnLst>
                              <p:par>
                                <p:cTn id="1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1166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7" fill="hold">
                      <p:stCondLst>
                        <p:cond delay="0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171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2" fill="hold">
                      <p:stCondLst>
                        <p:cond delay="0"/>
                      </p:stCondLst>
                      <p:childTnLst>
                        <p:par>
                          <p:cTn id="1173" fill="hold">
                            <p:stCondLst>
                              <p:cond delay="0"/>
                            </p:stCondLst>
                            <p:childTnLst>
                              <p:par>
                                <p:cTn id="1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1197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8" fill="hold">
                      <p:stCondLst>
                        <p:cond delay="0"/>
                      </p:stCondLst>
                      <p:childTnLst>
                        <p:par>
                          <p:cTn id="1199" fill="hold">
                            <p:stCondLst>
                              <p:cond delay="0"/>
                            </p:stCondLst>
                            <p:childTnLst>
                              <p:par>
                                <p:cTn id="1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1202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3" fill="hold">
                      <p:stCondLst>
                        <p:cond delay="0"/>
                      </p:stCondLst>
                      <p:childTnLst>
                        <p:par>
                          <p:cTn id="1204" fill="hold">
                            <p:stCondLst>
                              <p:cond delay="0"/>
                            </p:stCondLst>
                            <p:childTnLst>
                              <p:par>
                                <p:cTn id="1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  <p:seq concurrent="1" nextAc="seek">
              <p:cTn id="1207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8" fill="hold">
                      <p:stCondLst>
                        <p:cond delay="0"/>
                      </p:stCondLst>
                      <p:childTnLst>
                        <p:par>
                          <p:cTn id="1209" fill="hold">
                            <p:stCondLst>
                              <p:cond delay="0"/>
                            </p:stCondLst>
                            <p:childTnLst>
                              <p:par>
                                <p:cTn id="1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212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3" fill="hold">
                      <p:stCondLst>
                        <p:cond delay="0"/>
                      </p:stCondLst>
                      <p:childTnLst>
                        <p:par>
                          <p:cTn id="1214" fill="hold">
                            <p:stCondLst>
                              <p:cond delay="0"/>
                            </p:stCondLst>
                            <p:childTnLst>
                              <p:par>
                                <p:cTn id="1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217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8" fill="hold">
                      <p:stCondLst>
                        <p:cond delay="0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1222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3" fill="hold">
                      <p:stCondLst>
                        <p:cond delay="0"/>
                      </p:stCondLst>
                      <p:childTnLst>
                        <p:par>
                          <p:cTn id="1224" fill="hold">
                            <p:stCondLst>
                              <p:cond delay="0"/>
                            </p:stCondLst>
                            <p:childTnLst>
                              <p:par>
                                <p:cTn id="1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1227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8" fill="hold">
                      <p:stCondLst>
                        <p:cond delay="0"/>
                      </p:stCondLst>
                      <p:childTnLst>
                        <p:par>
                          <p:cTn id="1229" fill="hold">
                            <p:stCondLst>
                              <p:cond delay="0"/>
                            </p:stCondLst>
                            <p:childTnLst>
                              <p:par>
                                <p:cTn id="12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1232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3" fill="hold">
                      <p:stCondLst>
                        <p:cond delay="0"/>
                      </p:stCondLst>
                      <p:childTnLst>
                        <p:par>
                          <p:cTn id="1234" fill="hold">
                            <p:stCondLst>
                              <p:cond delay="0"/>
                            </p:stCondLst>
                            <p:childTnLst>
                              <p:par>
                                <p:cTn id="1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seq concurrent="1" nextAc="seek">
              <p:cTn id="1237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8" fill="hold">
                      <p:stCondLst>
                        <p:cond delay="0"/>
                      </p:stCondLst>
                      <p:childTnLst>
                        <p:par>
                          <p:cTn id="1239" fill="hold">
                            <p:stCondLst>
                              <p:cond delay="0"/>
                            </p:stCondLst>
                            <p:childTnLst>
                              <p:par>
                                <p:cTn id="12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  <p:seq concurrent="1" nextAc="seek">
              <p:cTn id="1258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9" fill="hold">
                      <p:stCondLst>
                        <p:cond delay="0"/>
                      </p:stCondLst>
                      <p:childTnLst>
                        <p:par>
                          <p:cTn id="1260" fill="hold">
                            <p:stCondLst>
                              <p:cond delay="0"/>
                            </p:stCondLst>
                            <p:childTnLst>
                              <p:par>
                                <p:cTn id="126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1333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4" fill="hold">
                      <p:stCondLst>
                        <p:cond delay="0"/>
                      </p:stCondLst>
                      <p:childTnLst>
                        <p:par>
                          <p:cTn id="1335" fill="hold">
                            <p:stCondLst>
                              <p:cond delay="0"/>
                            </p:stCondLst>
                            <p:childTnLst>
                              <p:par>
                                <p:cTn id="13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seq concurrent="1" nextAc="seek">
              <p:cTn id="1338" restart="whenNotActive" fill="hold" evtFilter="cancelBubble" nodeType="interactiveSeq">
                <p:stCondLst>
                  <p:cond evt="onClick" delay="0">
                    <p:tgtEl>
                      <p:spTgt spid="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9" fill="hold">
                      <p:stCondLst>
                        <p:cond delay="0"/>
                      </p:stCondLst>
                      <p:childTnLst>
                        <p:par>
                          <p:cTn id="1340" fill="hold">
                            <p:stCondLst>
                              <p:cond delay="0"/>
                            </p:stCondLst>
                            <p:childTnLst>
                              <p:par>
                                <p:cTn id="1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"/>
                  </p:tgtEl>
                </p:cond>
              </p:nextCondLst>
            </p:seq>
            <p:seq concurrent="1" nextAc="seek">
              <p:cTn id="1343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4" fill="hold">
                      <p:stCondLst>
                        <p:cond delay="0"/>
                      </p:stCondLst>
                      <p:childTnLst>
                        <p:par>
                          <p:cTn id="1345" fill="hold">
                            <p:stCondLst>
                              <p:cond delay="0"/>
                            </p:stCondLst>
                            <p:childTnLst>
                              <p:par>
                                <p:cTn id="13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348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9" fill="hold">
                      <p:stCondLst>
                        <p:cond delay="0"/>
                      </p:stCondLst>
                      <p:childTnLst>
                        <p:par>
                          <p:cTn id="1350" fill="hold">
                            <p:stCondLst>
                              <p:cond delay="0"/>
                            </p:stCondLst>
                            <p:childTnLst>
                              <p:par>
                                <p:cTn id="13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  <p:seq concurrent="1" nextAc="seek">
              <p:cTn id="1353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4" fill="hold">
                      <p:stCondLst>
                        <p:cond delay="0"/>
                      </p:stCondLst>
                      <p:childTnLst>
                        <p:par>
                          <p:cTn id="1355" fill="hold">
                            <p:stCondLst>
                              <p:cond delay="0"/>
                            </p:stCondLst>
                            <p:childTnLst>
                              <p:par>
                                <p:cTn id="13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1358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9" fill="hold">
                      <p:stCondLst>
                        <p:cond delay="0"/>
                      </p:stCondLst>
                      <p:childTnLst>
                        <p:par>
                          <p:cTn id="1360" fill="hold">
                            <p:stCondLst>
                              <p:cond delay="0"/>
                            </p:stCondLst>
                            <p:childTnLst>
                              <p:par>
                                <p:cTn id="1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1363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4" fill="hold">
                      <p:stCondLst>
                        <p:cond delay="0"/>
                      </p:stCondLst>
                      <p:childTnLst>
                        <p:par>
                          <p:cTn id="1365" fill="hold">
                            <p:stCondLst>
                              <p:cond delay="0"/>
                            </p:stCondLst>
                            <p:childTnLst>
                              <p:par>
                                <p:cTn id="13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1368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9" fill="hold">
                      <p:stCondLst>
                        <p:cond delay="0"/>
                      </p:stCondLst>
                      <p:childTnLst>
                        <p:par>
                          <p:cTn id="1370" fill="hold">
                            <p:stCondLst>
                              <p:cond delay="0"/>
                            </p:stCondLst>
                            <p:childTnLst>
                              <p:par>
                                <p:cTn id="13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1373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4" fill="hold">
                      <p:stCondLst>
                        <p:cond delay="0"/>
                      </p:stCondLst>
                      <p:childTnLst>
                        <p:par>
                          <p:cTn id="1375" fill="hold">
                            <p:stCondLst>
                              <p:cond delay="0"/>
                            </p:stCondLst>
                            <p:childTnLst>
                              <p:par>
                                <p:cTn id="13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1378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9" fill="hold">
                      <p:stCondLst>
                        <p:cond delay="0"/>
                      </p:stCondLst>
                      <p:childTnLst>
                        <p:par>
                          <p:cTn id="1380" fill="hold">
                            <p:stCondLst>
                              <p:cond delay="0"/>
                            </p:stCondLst>
                            <p:childTnLst>
                              <p:par>
                                <p:cTn id="13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1399" restart="whenNotActive" fill="hold" evtFilter="cancelBubble" nodeType="interactiveSeq">
                <p:stCondLst>
                  <p:cond evt="onClick" delay="0">
                    <p:tgtEl>
                      <p:spTgt spid="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0" fill="hold">
                      <p:stCondLst>
                        <p:cond delay="0"/>
                      </p:stCondLst>
                      <p:childTnLst>
                        <p:par>
                          <p:cTn id="1401" fill="hold">
                            <p:stCondLst>
                              <p:cond delay="0"/>
                            </p:stCondLst>
                            <p:childTnLst>
                              <p:par>
                                <p:cTn id="14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5"/>
                  </p:tgtEl>
                </p:cond>
              </p:nextCondLst>
            </p:seq>
            <p:seq concurrent="1" nextAc="seek">
              <p:cTn id="1404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5" fill="hold">
                      <p:stCondLst>
                        <p:cond delay="0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seq concurrent="1" nextAc="seek">
              <p:cTn id="1409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0" fill="hold">
                      <p:stCondLst>
                        <p:cond delay="0"/>
                      </p:stCondLst>
                      <p:childTnLst>
                        <p:par>
                          <p:cTn id="1411" fill="hold">
                            <p:stCondLst>
                              <p:cond delay="0"/>
                            </p:stCondLst>
                            <p:childTnLst>
                              <p:par>
                                <p:cTn id="14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1414" restart="whenNotActive" fill="hold" evtFilter="cancelBubble" nodeType="interactiveSeq">
                <p:stCondLst>
                  <p:cond evt="onClick" delay="0">
                    <p:tgtEl>
                      <p:spTgt spid="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5" fill="hold">
                      <p:stCondLst>
                        <p:cond delay="0"/>
                      </p:stCondLst>
                      <p:childTnLst>
                        <p:par>
                          <p:cTn id="1416" fill="hold">
                            <p:stCondLst>
                              <p:cond delay="0"/>
                            </p:stCondLst>
                            <p:childTnLst>
                              <p:par>
                                <p:cTn id="1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7"/>
                  </p:tgtEl>
                </p:cond>
              </p:nextCondLst>
            </p:seq>
            <p:seq concurrent="1" nextAc="seek">
              <p:cTn id="1419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0" fill="hold">
                      <p:stCondLst>
                        <p:cond delay="0"/>
                      </p:stCondLst>
                      <p:childTnLst>
                        <p:par>
                          <p:cTn id="1421" fill="hold">
                            <p:stCondLst>
                              <p:cond delay="0"/>
                            </p:stCondLst>
                            <p:childTnLst>
                              <p:par>
                                <p:cTn id="14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1424" restart="whenNotActive" fill="hold" evtFilter="cancelBubble" nodeType="interactiveSeq">
                <p:stCondLst>
                  <p:cond evt="onClick" delay="0">
                    <p:tgtEl>
                      <p:spTgt spid="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5" fill="hold">
                      <p:stCondLst>
                        <p:cond delay="0"/>
                      </p:stCondLst>
                      <p:childTnLst>
                        <p:par>
                          <p:cTn id="1426" fill="hold">
                            <p:stCondLst>
                              <p:cond delay="0"/>
                            </p:stCondLst>
                            <p:childTnLst>
                              <p:par>
                                <p:cTn id="14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9"/>
                  </p:tgtEl>
                </p:cond>
              </p:nextCondLst>
            </p:seq>
            <p:seq concurrent="1" nextAc="seek">
              <p:cTn id="1429" restart="whenNotActive" fill="hold" evtFilter="cancelBubble" nodeType="interactiveSeq">
                <p:stCondLst>
                  <p:cond evt="onClick" delay="0">
                    <p:tgtEl>
                      <p:spTgt spid="4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0" fill="hold">
                      <p:stCondLst>
                        <p:cond delay="0"/>
                      </p:stCondLst>
                      <p:childTnLst>
                        <p:par>
                          <p:cTn id="1431" fill="hold">
                            <p:stCondLst>
                              <p:cond delay="0"/>
                            </p:stCondLst>
                            <p:childTnLst>
                              <p:par>
                                <p:cTn id="14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6"/>
                  </p:tgtEl>
                </p:cond>
              </p:nextCondLst>
            </p:seq>
            <p:seq concurrent="1" nextAc="seek">
              <p:cTn id="1434" restart="whenNotActive" fill="hold" evtFilter="cancelBubble" nodeType="interactiveSeq">
                <p:stCondLst>
                  <p:cond evt="onClick" delay="0">
                    <p:tgtEl>
                      <p:spTgt spid="4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5" fill="hold">
                      <p:stCondLst>
                        <p:cond delay="0"/>
                      </p:stCondLst>
                      <p:childTnLst>
                        <p:par>
                          <p:cTn id="1436" fill="hold">
                            <p:stCondLst>
                              <p:cond delay="0"/>
                            </p:stCondLst>
                            <p:childTnLst>
                              <p:par>
                                <p:cTn id="1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7"/>
                  </p:tgtEl>
                </p:cond>
              </p:nextCondLst>
            </p:seq>
            <p:seq concurrent="1" nextAc="seek">
              <p:cTn id="1439" restart="whenNotActive" fill="hold" evtFilter="cancelBubble" nodeType="interactiveSeq">
                <p:stCondLst>
                  <p:cond evt="onClick" delay="0">
                    <p:tgtEl>
                      <p:spTgt spid="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0" fill="hold">
                      <p:stCondLst>
                        <p:cond delay="0"/>
                      </p:stCondLst>
                      <p:childTnLst>
                        <p:par>
                          <p:cTn id="1441" fill="hold">
                            <p:stCondLst>
                              <p:cond delay="0"/>
                            </p:stCondLst>
                            <p:childTnLst>
                              <p:par>
                                <p:cTn id="14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8"/>
                  </p:tgtEl>
                </p:cond>
              </p:nextCondLst>
            </p:seq>
            <p:seq concurrent="1" nextAc="seek">
              <p:cTn id="1444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5" fill="hold">
                      <p:stCondLst>
                        <p:cond delay="0"/>
                      </p:stCondLst>
                      <p:childTnLst>
                        <p:par>
                          <p:cTn id="1446" fill="hold">
                            <p:stCondLst>
                              <p:cond delay="0"/>
                            </p:stCondLst>
                            <p:childTnLst>
                              <p:par>
                                <p:cTn id="14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1465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6" fill="hold">
                      <p:stCondLst>
                        <p:cond delay="0"/>
                      </p:stCondLst>
                      <p:childTnLst>
                        <p:par>
                          <p:cTn id="1467" fill="hold">
                            <p:stCondLst>
                              <p:cond delay="0"/>
                            </p:stCondLst>
                            <p:childTnLst>
                              <p:par>
                                <p:cTn id="14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1470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1" fill="hold">
                      <p:stCondLst>
                        <p:cond delay="0"/>
                      </p:stCondLst>
                      <p:childTnLst>
                        <p:par>
                          <p:cTn id="1472" fill="hold">
                            <p:stCondLst>
                              <p:cond delay="0"/>
                            </p:stCondLst>
                            <p:childTnLst>
                              <p:par>
                                <p:cTn id="14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1475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6" fill="hold">
                      <p:stCondLst>
                        <p:cond delay="0"/>
                      </p:stCondLst>
                      <p:childTnLst>
                        <p:par>
                          <p:cTn id="1477" fill="hold">
                            <p:stCondLst>
                              <p:cond delay="0"/>
                            </p:stCondLst>
                            <p:childTnLst>
                              <p:par>
                                <p:cTn id="14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1480" restart="whenNotActive" fill="hold" evtFilter="cancelBubble" nodeType="interactiveSeq">
                <p:stCondLst>
                  <p:cond evt="onClick" delay="0">
                    <p:tgtEl>
                      <p:spTgt spid="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1" fill="hold">
                      <p:stCondLst>
                        <p:cond delay="0"/>
                      </p:stCondLst>
                      <p:childTnLst>
                        <p:par>
                          <p:cTn id="1482" fill="hold">
                            <p:stCondLst>
                              <p:cond delay="0"/>
                            </p:stCondLst>
                            <p:childTnLst>
                              <p:par>
                                <p:cTn id="14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"/>
                  </p:tgtEl>
                </p:cond>
              </p:nextCondLst>
            </p:seq>
            <p:seq concurrent="1" nextAc="seek">
              <p:cTn id="1485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6" fill="hold">
                      <p:stCondLst>
                        <p:cond delay="0"/>
                      </p:stCondLst>
                      <p:childTnLst>
                        <p:par>
                          <p:cTn id="1487" fill="hold">
                            <p:stCondLst>
                              <p:cond delay="0"/>
                            </p:stCondLst>
                            <p:childTnLst>
                              <p:par>
                                <p:cTn id="1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1490" restart="whenNotActive" fill="hold" evtFilter="cancelBubble" nodeType="interactiveSeq">
                <p:stCondLst>
                  <p:cond evt="onClick" delay="0">
                    <p:tgtEl>
                      <p:spTgt spid="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1" fill="hold">
                      <p:stCondLst>
                        <p:cond delay="0"/>
                      </p:stCondLst>
                      <p:childTnLst>
                        <p:par>
                          <p:cTn id="1492" fill="hold">
                            <p:stCondLst>
                              <p:cond delay="0"/>
                            </p:stCondLst>
                            <p:childTnLst>
                              <p:par>
                                <p:cTn id="14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5"/>
                  </p:tgtEl>
                </p:cond>
              </p:nextCondLst>
            </p:seq>
            <p:seq concurrent="1" nextAc="seek">
              <p:cTn id="1495" restart="whenNotActive" fill="hold" evtFilter="cancelBubble" nodeType="interactiveSeq">
                <p:stCondLst>
                  <p:cond evt="onClick" delay="0">
                    <p:tgtEl>
                      <p:spTgt spid="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6" fill="hold">
                      <p:stCondLst>
                        <p:cond delay="0"/>
                      </p:stCondLst>
                      <p:childTnLst>
                        <p:par>
                          <p:cTn id="1497" fill="hold">
                            <p:stCondLst>
                              <p:cond delay="0"/>
                            </p:stCondLst>
                            <p:childTnLst>
                              <p:par>
                                <p:cTn id="14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6"/>
                  </p:tgtEl>
                </p:cond>
              </p:nextCondLst>
            </p:seq>
            <p:seq concurrent="1" nextAc="seek">
              <p:cTn id="1500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1" fill="hold">
                      <p:stCondLst>
                        <p:cond delay="0"/>
                      </p:stCondLst>
                      <p:childTnLst>
                        <p:par>
                          <p:cTn id="1502" fill="hold">
                            <p:stCondLst>
                              <p:cond delay="0"/>
                            </p:stCondLst>
                            <p:childTnLst>
                              <p:par>
                                <p:cTn id="15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1505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6" fill="hold">
                      <p:stCondLst>
                        <p:cond delay="0"/>
                      </p:stCondLst>
                      <p:childTnLst>
                        <p:par>
                          <p:cTn id="1507" fill="hold">
                            <p:stCondLst>
                              <p:cond delay="0"/>
                            </p:stCondLst>
                            <p:childTnLst>
                              <p:par>
                                <p:cTn id="15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1510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1" fill="hold">
                      <p:stCondLst>
                        <p:cond delay="0"/>
                      </p:stCondLst>
                      <p:childTnLst>
                        <p:par>
                          <p:cTn id="1512" fill="hold">
                            <p:stCondLst>
                              <p:cond delay="0"/>
                            </p:stCondLst>
                            <p:childTnLst>
                              <p:par>
                                <p:cTn id="15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1531" restart="whenNotActive" fill="hold" evtFilter="cancelBubble" nodeType="interactiveSeq">
                <p:stCondLst>
                  <p:cond evt="onClick" delay="0">
                    <p:tgtEl>
                      <p:spTgt spid="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2" fill="hold">
                      <p:stCondLst>
                        <p:cond delay="0"/>
                      </p:stCondLst>
                      <p:childTnLst>
                        <p:par>
                          <p:cTn id="1533" fill="hold">
                            <p:stCondLst>
                              <p:cond delay="0"/>
                            </p:stCondLst>
                            <p:childTnLst>
                              <p:par>
                                <p:cTn id="15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"/>
                  </p:tgtEl>
                </p:cond>
              </p:nextCondLst>
            </p:seq>
            <p:seq concurrent="1" nextAc="seek">
              <p:cTn id="1536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7" fill="hold">
                      <p:stCondLst>
                        <p:cond delay="0"/>
                      </p:stCondLst>
                      <p:childTnLst>
                        <p:par>
                          <p:cTn id="1538" fill="hold">
                            <p:stCondLst>
                              <p:cond delay="0"/>
                            </p:stCondLst>
                            <p:childTnLst>
                              <p:par>
                                <p:cTn id="15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1541" restart="whenNotActive" fill="hold" evtFilter="cancelBubble" nodeType="interactiveSeq">
                <p:stCondLst>
                  <p:cond evt="onClick" delay="0">
                    <p:tgtEl>
                      <p:spTgt spid="4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2" fill="hold">
                      <p:stCondLst>
                        <p:cond delay="0"/>
                      </p:stCondLst>
                      <p:childTnLst>
                        <p:par>
                          <p:cTn id="1543" fill="hold">
                            <p:stCondLst>
                              <p:cond delay="0"/>
                            </p:stCondLst>
                            <p:childTnLst>
                              <p:par>
                                <p:cTn id="15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2"/>
                  </p:tgtEl>
                </p:cond>
              </p:nextCondLst>
            </p:seq>
            <p:seq concurrent="1" nextAc="seek">
              <p:cTn id="1546" restart="whenNotActive" fill="hold" evtFilter="cancelBubble" nodeType="interactiveSeq">
                <p:stCondLst>
                  <p:cond evt="onClick" delay="0">
                    <p:tgtEl>
                      <p:spTgt spid="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7" fill="hold">
                      <p:stCondLst>
                        <p:cond delay="0"/>
                      </p:stCondLst>
                      <p:childTnLst>
                        <p:par>
                          <p:cTn id="1548" fill="hold">
                            <p:stCondLst>
                              <p:cond delay="0"/>
                            </p:stCondLst>
                            <p:childTnLst>
                              <p:par>
                                <p:cTn id="1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3"/>
                  </p:tgtEl>
                </p:cond>
              </p:nextCondLst>
            </p:seq>
            <p:seq concurrent="1" nextAc="seek">
              <p:cTn id="1551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2" fill="hold">
                      <p:stCondLst>
                        <p:cond delay="0"/>
                      </p:stCondLst>
                      <p:childTnLst>
                        <p:par>
                          <p:cTn id="1553" fill="hold">
                            <p:stCondLst>
                              <p:cond delay="0"/>
                            </p:stCondLst>
                            <p:childTnLst>
                              <p:par>
                                <p:cTn id="15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1556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7" fill="hold">
                      <p:stCondLst>
                        <p:cond delay="0"/>
                      </p:stCondLst>
                      <p:childTnLst>
                        <p:par>
                          <p:cTn id="1558" fill="hold">
                            <p:stCondLst>
                              <p:cond delay="0"/>
                            </p:stCondLst>
                            <p:childTnLst>
                              <p:par>
                                <p:cTn id="15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1561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2" fill="hold">
                      <p:stCondLst>
                        <p:cond delay="0"/>
                      </p:stCondLst>
                      <p:childTnLst>
                        <p:par>
                          <p:cTn id="1563" fill="hold">
                            <p:stCondLst>
                              <p:cond delay="0"/>
                            </p:stCondLst>
                            <p:childTnLst>
                              <p:par>
                                <p:cTn id="15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1566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7" fill="hold">
                      <p:stCondLst>
                        <p:cond delay="0"/>
                      </p:stCondLst>
                      <p:childTnLst>
                        <p:par>
                          <p:cTn id="1568" fill="hold">
                            <p:stCondLst>
                              <p:cond delay="0"/>
                            </p:stCondLst>
                            <p:childTnLst>
                              <p:par>
                                <p:cTn id="1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1571" restart="whenNotActive" fill="hold" evtFilter="cancelBubble" nodeType="interactiveSeq">
                <p:stCondLst>
                  <p:cond evt="onClick" delay="0">
                    <p:tgtEl>
                      <p:spTgt spid="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2" fill="hold">
                      <p:stCondLst>
                        <p:cond delay="0"/>
                      </p:stCondLst>
                      <p:childTnLst>
                        <p:par>
                          <p:cTn id="1573" fill="hold">
                            <p:stCondLst>
                              <p:cond delay="0"/>
                            </p:stCondLst>
                            <p:childTnLst>
                              <p:par>
                                <p:cTn id="15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8"/>
                  </p:tgtEl>
                </p:cond>
              </p:nextCondLst>
            </p:seq>
            <p:seq concurrent="1" nextAc="seek">
              <p:cTn id="1576" restart="whenNotActive" fill="hold" evtFilter="cancelBubble" nodeType="interactiveSeq">
                <p:stCondLst>
                  <p:cond evt="onClick" delay="0">
                    <p:tgtEl>
                      <p:spTgt spid="4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7" fill="hold">
                      <p:stCondLst>
                        <p:cond delay="0"/>
                      </p:stCondLst>
                      <p:childTnLst>
                        <p:par>
                          <p:cTn id="1578" fill="hold">
                            <p:stCondLst>
                              <p:cond delay="0"/>
                            </p:stCondLst>
                            <p:childTnLst>
                              <p:par>
                                <p:cTn id="15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9"/>
                  </p:tgtEl>
                </p:cond>
              </p:nextCondLst>
            </p:seq>
            <p:seq concurrent="1" nextAc="seek">
              <p:cTn id="1597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8" fill="hold">
                      <p:stCondLst>
                        <p:cond delay="0"/>
                      </p:stCondLst>
                      <p:childTnLst>
                        <p:par>
                          <p:cTn id="1599" fill="hold">
                            <p:stCondLst>
                              <p:cond delay="0"/>
                            </p:stCondLst>
                            <p:childTnLst>
                              <p:par>
                                <p:cTn id="160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seq concurrent="1" nextAc="seek">
              <p:cTn id="1672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3" fill="hold">
                      <p:stCondLst>
                        <p:cond delay="0"/>
                      </p:stCondLst>
                      <p:childTnLst>
                        <p:par>
                          <p:cTn id="1674" fill="hold">
                            <p:stCondLst>
                              <p:cond delay="0"/>
                            </p:stCondLst>
                            <p:childTnLst>
                              <p:par>
                                <p:cTn id="16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8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9" dur="900" decel="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8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1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4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7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0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3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6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9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2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5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8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1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4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7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0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3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6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9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2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5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8" dur="7267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0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3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6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9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2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5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8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1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4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7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0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3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6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9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2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5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8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1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4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7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0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3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6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9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2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5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8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1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3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4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0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3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6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9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2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5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8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3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4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0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9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2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5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8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1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3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4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0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6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5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1917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8" fill="hold">
                      <p:stCondLst>
                        <p:cond delay="0"/>
                      </p:stCondLst>
                      <p:childTnLst>
                        <p:par>
                          <p:cTn id="1919" fill="hold">
                            <p:stCondLst>
                              <p:cond delay="0"/>
                            </p:stCondLst>
                            <p:childTnLst>
                              <p:par>
                                <p:cTn id="19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3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4" dur="900" decel="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3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6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9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2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5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8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1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4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7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0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3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6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9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2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5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8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1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4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90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3" dur="7267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95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98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01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04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07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0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3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6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9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22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25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28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1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4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7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0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3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6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9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2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5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8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1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4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0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3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6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9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2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5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8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1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4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0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3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6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9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12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15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18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1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0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3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6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9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42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4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4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51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5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5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0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2162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3" fill="hold">
                      <p:stCondLst>
                        <p:cond delay="0"/>
                      </p:stCondLst>
                      <p:childTnLst>
                        <p:par>
                          <p:cTn id="2164" fill="hold">
                            <p:stCondLst>
                              <p:cond delay="0"/>
                            </p:stCondLst>
                            <p:childTnLst>
                              <p:par>
                                <p:cTn id="21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9" dur="900" decel="100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78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1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4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7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0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3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6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9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02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05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08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1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4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7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0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3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6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9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32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35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8" dur="7267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0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3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6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9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52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55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58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1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4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7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0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3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6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9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82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85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88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91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94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9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0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3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6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9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12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15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18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21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24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2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0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3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6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9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2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5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8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51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54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57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0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3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6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9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72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75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7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1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4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0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3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6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9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0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05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2407" restart="whenNotActive" fill="hold" evtFilter="cancelBubble" nodeType="interactiveSeq">
                <p:stCondLst>
                  <p:cond evt="onClick" delay="0">
                    <p:tgtEl>
                      <p:spTgt spid="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8" fill="hold">
                      <p:stCondLst>
                        <p:cond delay="0"/>
                      </p:stCondLst>
                      <p:childTnLst>
                        <p:par>
                          <p:cTn id="2409" fill="hold">
                            <p:stCondLst>
                              <p:cond delay="0"/>
                            </p:stCondLst>
                            <p:childTnLst>
                              <p:par>
                                <p:cTn id="241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1" dur="2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2" dur="2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3" dur="2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16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19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2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5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8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31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"/>
                  </p:tgtEl>
                </p:cond>
              </p:nextCondLst>
            </p:seq>
            <p:seq concurrent="1" nextAc="seek">
              <p:cTn id="2433" restart="whenNotActive" fill="hold" evtFilter="cancelBubble" nodeType="interactiveSeq">
                <p:stCondLst>
                  <p:cond evt="onClick" delay="0">
                    <p:tgtEl>
                      <p:spTgt spid="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4" fill="hold">
                      <p:stCondLst>
                        <p:cond delay="0"/>
                      </p:stCondLst>
                      <p:childTnLst>
                        <p:par>
                          <p:cTn id="2435" fill="hold">
                            <p:stCondLst>
                              <p:cond delay="0"/>
                            </p:stCondLst>
                            <p:childTnLst>
                              <p:par>
                                <p:cTn id="24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4"/>
                  </p:tgtEl>
                </p:cond>
              </p:nextCondLst>
            </p:seq>
            <p:seq concurrent="1" nextAc="seek">
              <p:cTn id="2484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5" fill="hold">
                      <p:stCondLst>
                        <p:cond delay="0"/>
                      </p:stCondLst>
                      <p:childTnLst>
                        <p:par>
                          <p:cTn id="2486" fill="hold">
                            <p:stCondLst>
                              <p:cond delay="0"/>
                            </p:stCondLst>
                            <p:childTnLst>
                              <p:par>
                                <p:cTn id="24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2609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0" fill="hold">
                      <p:stCondLst>
                        <p:cond delay="0"/>
                      </p:stCondLst>
                      <p:childTnLst>
                        <p:par>
                          <p:cTn id="2611" fill="hold">
                            <p:stCondLst>
                              <p:cond delay="0"/>
                            </p:stCondLst>
                            <p:childTnLst>
                              <p:par>
                                <p:cTn id="26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2808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9" fill="hold">
                      <p:stCondLst>
                        <p:cond delay="0"/>
                      </p:stCondLst>
                      <p:childTnLst>
                        <p:par>
                          <p:cTn id="2810" fill="hold">
                            <p:stCondLst>
                              <p:cond delay="0"/>
                            </p:stCondLst>
                            <p:childTnLst>
                              <p:par>
                                <p:cTn id="281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audio>
              <p:cMediaNode vol="80000">
                <p:cTn id="30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0"/>
                </p:tgtEl>
              </p:cMediaNode>
            </p:audio>
            <p:seq concurrent="1" nextAc="seek">
              <p:cTn id="3082" restart="whenNotActive" fill="hold" evtFilter="cancelBubble" nodeType="interactiveSeq">
                <p:stCondLst>
                  <p:cond evt="onClick" delay="0">
                    <p:tgtEl>
                      <p:spTgt spid="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3" fill="hold">
                      <p:stCondLst>
                        <p:cond delay="0"/>
                      </p:stCondLst>
                      <p:childTnLst>
                        <p:par>
                          <p:cTn id="3084" fill="hold">
                            <p:stCondLst>
                              <p:cond delay="0"/>
                            </p:stCondLst>
                            <p:childTnLst>
                              <p:par>
                                <p:cTn id="30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9"/>
                  </p:tgtEl>
                </p:cond>
              </p:nextCondLst>
            </p:seq>
            <p:seq concurrent="1" nextAc="seek">
              <p:cTn id="3089" restart="whenNotActive" fill="hold" evtFilter="cancelBubble" nodeType="interactiveSeq">
                <p:stCondLst>
                  <p:cond evt="onClick" delay="0">
                    <p:tgtEl>
                      <p:spTgt spid="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0" fill="hold">
                      <p:stCondLst>
                        <p:cond delay="0"/>
                      </p:stCondLst>
                      <p:childTnLst>
                        <p:par>
                          <p:cTn id="3091" fill="hold">
                            <p:stCondLst>
                              <p:cond delay="0"/>
                            </p:stCondLst>
                            <p:childTnLst>
                              <p:par>
                                <p:cTn id="30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0"/>
                  </p:tgtEl>
                </p:cond>
              </p:nextCondLst>
            </p:seq>
            <p:seq concurrent="1" nextAc="seek">
              <p:cTn id="3096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7" fill="hold">
                      <p:stCondLst>
                        <p:cond delay="0"/>
                      </p:stCondLst>
                      <p:childTnLst>
                        <p:par>
                          <p:cTn id="3098" fill="hold">
                            <p:stCondLst>
                              <p:cond delay="0"/>
                            </p:stCondLst>
                            <p:childTnLst>
                              <p:par>
                                <p:cTn id="30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3103" restart="whenNotActive" fill="hold" evtFilter="cancelBubble" nodeType="interactiveSeq">
                <p:stCondLst>
                  <p:cond evt="onClick" delay="0">
                    <p:tgtEl>
                      <p:spTgt spid="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4" fill="hold">
                      <p:stCondLst>
                        <p:cond delay="0"/>
                      </p:stCondLst>
                      <p:childTnLst>
                        <p:par>
                          <p:cTn id="3105" fill="hold">
                            <p:stCondLst>
                              <p:cond delay="0"/>
                            </p:stCondLst>
                            <p:childTnLst>
                              <p:par>
                                <p:cTn id="3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2"/>
                  </p:tgtEl>
                </p:cond>
              </p:nextCondLst>
            </p:seq>
            <p:seq concurrent="1" nextAc="seek">
              <p:cTn id="311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1" fill="hold">
                      <p:stCondLst>
                        <p:cond delay="0"/>
                      </p:stCondLst>
                      <p:childTnLst>
                        <p:par>
                          <p:cTn id="3112" fill="hold">
                            <p:stCondLst>
                              <p:cond delay="0"/>
                            </p:stCondLst>
                            <p:childTnLst>
                              <p:par>
                                <p:cTn id="3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117" restart="whenNotActive" fill="hold" evtFilter="cancelBubble" nodeType="interactiveSeq">
                <p:stCondLst>
                  <p:cond evt="onClick" delay="0">
                    <p:tgtEl>
                      <p:spTgt spid="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8" fill="hold">
                      <p:stCondLst>
                        <p:cond delay="0"/>
                      </p:stCondLst>
                      <p:childTnLst>
                        <p:par>
                          <p:cTn id="3119" fill="hold">
                            <p:stCondLst>
                              <p:cond delay="0"/>
                            </p:stCondLst>
                            <p:childTnLst>
                              <p:par>
                                <p:cTn id="31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4"/>
                  </p:tgtEl>
                </p:cond>
              </p:nextCondLst>
            </p:seq>
            <p:seq concurrent="1" nextAc="seek">
              <p:cTn id="3124" restart="whenNotActive" fill="hold" evtFilter="cancelBubble" nodeType="interactiveSeq">
                <p:stCondLst>
                  <p:cond evt="onClick" delay="0">
                    <p:tgtEl>
                      <p:spTgt spid="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5" fill="hold">
                      <p:stCondLst>
                        <p:cond delay="0"/>
                      </p:stCondLst>
                      <p:childTnLst>
                        <p:par>
                          <p:cTn id="3126" fill="hold">
                            <p:stCondLst>
                              <p:cond delay="0"/>
                            </p:stCondLst>
                            <p:childTnLst>
                              <p:par>
                                <p:cTn id="3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4"/>
                  </p:tgtEl>
                </p:cond>
              </p:nextCondLst>
            </p:seq>
            <p:seq concurrent="1" nextAc="seek">
              <p:cTn id="3131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2" fill="hold">
                      <p:stCondLst>
                        <p:cond delay="0"/>
                      </p:stCondLst>
                      <p:childTnLst>
                        <p:par>
                          <p:cTn id="3133" fill="hold">
                            <p:stCondLst>
                              <p:cond delay="0"/>
                            </p:stCondLst>
                            <p:childTnLst>
                              <p:par>
                                <p:cTn id="3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3138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9" fill="hold">
                      <p:stCondLst>
                        <p:cond delay="0"/>
                      </p:stCondLst>
                      <p:childTnLst>
                        <p:par>
                          <p:cTn id="3140" fill="hold">
                            <p:stCondLst>
                              <p:cond delay="0"/>
                            </p:stCondLst>
                            <p:childTnLst>
                              <p:par>
                                <p:cTn id="314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2" dur="2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3" dur="20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4" dur="20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3146" restart="whenNotActive" fill="hold" evtFilter="cancelBubble" nodeType="interactiveSeq">
                <p:stCondLst>
                  <p:cond evt="onClick" delay="0">
                    <p:tgtEl>
                      <p:spTgt spid="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7" fill="hold">
                      <p:stCondLst>
                        <p:cond delay="0"/>
                      </p:stCondLst>
                      <p:childTnLst>
                        <p:par>
                          <p:cTn id="3148" fill="hold">
                            <p:stCondLst>
                              <p:cond delay="0"/>
                            </p:stCondLst>
                            <p:childTnLst>
                              <p:par>
                                <p:cTn id="31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0" dur="2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1" dur="200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2" dur="200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"/>
                  </p:tgtEl>
                </p:cond>
              </p:nextCondLst>
            </p:seq>
            <p:seq concurrent="1" nextAc="seek">
              <p:cTn id="3154" restart="whenNotActive" fill="hold" evtFilter="cancelBubble" nodeType="interactiveSeq">
                <p:stCondLst>
                  <p:cond evt="onClick" delay="0">
                    <p:tgtEl>
                      <p:spTgt spid="5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5" fill="hold">
                      <p:stCondLst>
                        <p:cond delay="0"/>
                      </p:stCondLst>
                      <p:childTnLst>
                        <p:par>
                          <p:cTn id="3156" fill="hold">
                            <p:stCondLst>
                              <p:cond delay="0"/>
                            </p:stCondLst>
                            <p:childTnLst>
                              <p:par>
                                <p:cTn id="315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8" dur="2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9" dur="2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0" dur="2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1"/>
                  </p:tgtEl>
                </p:cond>
              </p:nextCondLst>
            </p:seq>
            <p:seq concurrent="1" nextAc="seek">
              <p:cTn id="3162" restart="whenNotActive" fill="hold" evtFilter="cancelBubble" nodeType="interactiveSeq">
                <p:stCondLst>
                  <p:cond evt="onClick" delay="0">
                    <p:tgtEl>
                      <p:spTgt spid="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3" fill="hold">
                      <p:stCondLst>
                        <p:cond delay="0"/>
                      </p:stCondLst>
                      <p:childTnLst>
                        <p:par>
                          <p:cTn id="3164" fill="hold">
                            <p:stCondLst>
                              <p:cond delay="0"/>
                            </p:stCondLst>
                            <p:childTnLst>
                              <p:par>
                                <p:cTn id="316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6" dur="2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7" dur="200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8" dur="200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3"/>
                  </p:tgtEl>
                </p:cond>
              </p:nextCondLst>
            </p:seq>
            <p:seq concurrent="1" nextAc="seek">
              <p:cTn id="3170" restart="whenNotActive" fill="hold" evtFilter="cancelBubble" nodeType="interactiveSeq">
                <p:stCondLst>
                  <p:cond evt="onClick" delay="0">
                    <p:tgtEl>
                      <p:spTgt spid="6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1" fill="hold">
                      <p:stCondLst>
                        <p:cond delay="0"/>
                      </p:stCondLst>
                      <p:childTnLst>
                        <p:par>
                          <p:cTn id="3172" fill="hold">
                            <p:stCondLst>
                              <p:cond delay="0"/>
                            </p:stCondLst>
                            <p:childTnLst>
                              <p:par>
                                <p:cTn id="317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4" dur="2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5" dur="20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6" dur="20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"/>
                  </p:tgtEl>
                </p:cond>
              </p:nextCondLst>
            </p:seq>
            <p:seq concurrent="1" nextAc="seek">
              <p:cTn id="3178" restart="whenNotActive" fill="hold" evtFilter="cancelBubble" nodeType="interactiveSeq">
                <p:stCondLst>
                  <p:cond evt="onClick" delay="0">
                    <p:tgtEl>
                      <p:spTgt spid="6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9" fill="hold">
                      <p:stCondLst>
                        <p:cond delay="0"/>
                      </p:stCondLst>
                      <p:childTnLst>
                        <p:par>
                          <p:cTn id="3180" fill="hold">
                            <p:stCondLst>
                              <p:cond delay="0"/>
                            </p:stCondLst>
                            <p:childTnLst>
                              <p:par>
                                <p:cTn id="318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2" dur="2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3" dur="20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4" dur="20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1"/>
                  </p:tgtEl>
                </p:cond>
              </p:nextCondLst>
            </p:seq>
            <p:seq concurrent="1" nextAc="seek">
              <p:cTn id="3186" restart="whenNotActive" fill="hold" evtFilter="cancelBubble" nodeType="interactiveSeq">
                <p:stCondLst>
                  <p:cond evt="onClick" delay="0">
                    <p:tgtEl>
                      <p:spTgt spid="6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7" fill="hold">
                      <p:stCondLst>
                        <p:cond delay="0"/>
                      </p:stCondLst>
                      <p:childTnLst>
                        <p:par>
                          <p:cTn id="3188" fill="hold">
                            <p:stCondLst>
                              <p:cond delay="0"/>
                            </p:stCondLst>
                            <p:childTnLst>
                              <p:par>
                                <p:cTn id="318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0" dur="2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1" dur="200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2" dur="200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"/>
                  </p:tgtEl>
                </p:cond>
              </p:nextCondLst>
            </p:seq>
            <p:seq concurrent="1" nextAc="seek">
              <p:cTn id="3194" restart="whenNotActive" fill="hold" evtFilter="cancelBubble" nodeType="interactiveSeq">
                <p:stCondLst>
                  <p:cond evt="onClick" delay="0">
                    <p:tgtEl>
                      <p:spTgt spid="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5" fill="hold">
                      <p:stCondLst>
                        <p:cond delay="0"/>
                      </p:stCondLst>
                      <p:childTnLst>
                        <p:par>
                          <p:cTn id="3196" fill="hold">
                            <p:stCondLst>
                              <p:cond delay="0"/>
                            </p:stCondLst>
                            <p:childTnLst>
                              <p:par>
                                <p:cTn id="319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8" dur="2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9" dur="200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0" dur="200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9"/>
                  </p:tgtEl>
                </p:cond>
              </p:nextCondLst>
            </p:seq>
            <p:seq concurrent="1" nextAc="seek">
              <p:cTn id="3202" restart="whenNotActive" fill="hold" evtFilter="cancelBubble" nodeType="interactiveSeq">
                <p:stCondLst>
                  <p:cond evt="onClick" delay="0">
                    <p:tgtEl>
                      <p:spTgt spid="6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3" fill="hold">
                      <p:stCondLst>
                        <p:cond delay="0"/>
                      </p:stCondLst>
                      <p:childTnLst>
                        <p:par>
                          <p:cTn id="3204" fill="hold">
                            <p:stCondLst>
                              <p:cond delay="0"/>
                            </p:stCondLst>
                            <p:childTnLst>
                              <p:par>
                                <p:cTn id="320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6" dur="2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7" dur="20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8" dur="20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3"/>
                  </p:tgtEl>
                </p:cond>
              </p:nextCondLst>
            </p:seq>
            <p:seq concurrent="1" nextAc="seek">
              <p:cTn id="3210" restart="whenNotActive" fill="hold" evtFilter="cancelBubble" nodeType="interactiveSeq">
                <p:stCondLst>
                  <p:cond evt="onClick" delay="0">
                    <p:tgtEl>
                      <p:spTgt spid="6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1" fill="hold">
                      <p:stCondLst>
                        <p:cond delay="0"/>
                      </p:stCondLst>
                      <p:childTnLst>
                        <p:par>
                          <p:cTn id="3212" fill="hold">
                            <p:stCondLst>
                              <p:cond delay="0"/>
                            </p:stCondLst>
                            <p:childTnLst>
                              <p:par>
                                <p:cTn id="32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4" dur="2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5" dur="2000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6" dur="2000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7"/>
                  </p:tgtEl>
                </p:cond>
              </p:nextCondLst>
            </p:seq>
            <p:seq concurrent="1" nextAc="seek">
              <p:cTn id="3218" restart="whenNotActive" fill="hold" evtFilter="cancelBubble" nodeType="interactiveSeq">
                <p:stCondLst>
                  <p:cond evt="onClick" delay="0">
                    <p:tgtEl>
                      <p:spTgt spid="6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9" fill="hold">
                      <p:stCondLst>
                        <p:cond delay="0"/>
                      </p:stCondLst>
                      <p:childTnLst>
                        <p:par>
                          <p:cTn id="3220" fill="hold">
                            <p:stCondLst>
                              <p:cond delay="0"/>
                            </p:stCondLst>
                            <p:childTnLst>
                              <p:par>
                                <p:cTn id="32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2" dur="2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3" dur="2000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4" dur="2000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1"/>
                  </p:tgtEl>
                </p:cond>
              </p:nextCondLst>
            </p:seq>
            <p:seq concurrent="1" nextAc="seek">
              <p:cTn id="3226" restart="whenNotActive" fill="hold" evtFilter="cancelBubble" nodeType="interactiveSeq">
                <p:stCondLst>
                  <p:cond evt="onClick" delay="0">
                    <p:tgtEl>
                      <p:spTgt spid="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7" fill="hold">
                      <p:stCondLst>
                        <p:cond delay="0"/>
                      </p:stCondLst>
                      <p:childTnLst>
                        <p:par>
                          <p:cTn id="3228" fill="hold">
                            <p:stCondLst>
                              <p:cond delay="0"/>
                            </p:stCondLst>
                            <p:childTnLst>
                              <p:par>
                                <p:cTn id="32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0" dur="2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1" dur="200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2" dur="200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"/>
                  </p:tgtEl>
                </p:cond>
              </p:nextCondLst>
            </p:seq>
            <p:seq concurrent="1" nextAc="seek">
              <p:cTn id="3234" restart="whenNotActive" fill="hold" evtFilter="cancelBubble" nodeType="interactiveSeq">
                <p:stCondLst>
                  <p:cond evt="onClick" delay="0">
                    <p:tgtEl>
                      <p:spTgt spid="6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5" fill="hold">
                      <p:stCondLst>
                        <p:cond delay="0"/>
                      </p:stCondLst>
                      <p:childTnLst>
                        <p:par>
                          <p:cTn id="3236" fill="hold">
                            <p:stCondLst>
                              <p:cond delay="0"/>
                            </p:stCondLst>
                            <p:childTnLst>
                              <p:par>
                                <p:cTn id="323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8" dur="2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9" dur="2000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0" dur="2000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9"/>
                  </p:tgtEl>
                </p:cond>
              </p:nextCondLst>
            </p:seq>
            <p:seq concurrent="1" nextAc="seek">
              <p:cTn id="3242" restart="whenNotActive" fill="hold" evtFilter="cancelBubble" nodeType="interactiveSeq">
                <p:stCondLst>
                  <p:cond evt="onClick" delay="0">
                    <p:tgtEl>
                      <p:spTgt spid="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3" fill="hold">
                      <p:stCondLst>
                        <p:cond delay="0"/>
                      </p:stCondLst>
                      <p:childTnLst>
                        <p:par>
                          <p:cTn id="3244" fill="hold">
                            <p:stCondLst>
                              <p:cond delay="0"/>
                            </p:stCondLst>
                            <p:childTnLst>
                              <p:par>
                                <p:cTn id="324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6" dur="2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7" dur="2000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8" dur="2000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3"/>
                  </p:tgtEl>
                </p:cond>
              </p:nextCondLst>
            </p:seq>
            <p:seq concurrent="1" nextAc="seek">
              <p:cTn id="3250" restart="whenNotActive" fill="hold" evtFilter="cancelBubble" nodeType="interactiveSeq">
                <p:stCondLst>
                  <p:cond evt="onClick" delay="0">
                    <p:tgtEl>
                      <p:spTgt spid="6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1" fill="hold">
                      <p:stCondLst>
                        <p:cond delay="0"/>
                      </p:stCondLst>
                      <p:childTnLst>
                        <p:par>
                          <p:cTn id="3252" fill="hold">
                            <p:stCondLst>
                              <p:cond delay="0"/>
                            </p:stCondLst>
                            <p:childTnLst>
                              <p:par>
                                <p:cTn id="32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4" dur="2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5" dur="200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6" dur="200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7"/>
                  </p:tgtEl>
                </p:cond>
              </p:nextCondLst>
            </p:seq>
            <p:seq concurrent="1" nextAc="seek">
              <p:cTn id="3258" restart="whenNotActive" fill="hold" evtFilter="cancelBubble" nodeType="interactiveSeq">
                <p:stCondLst>
                  <p:cond evt="onClick" delay="0">
                    <p:tgtEl>
                      <p:spTgt spid="6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9" fill="hold">
                      <p:stCondLst>
                        <p:cond delay="0"/>
                      </p:stCondLst>
                      <p:childTnLst>
                        <p:par>
                          <p:cTn id="3260" fill="hold">
                            <p:stCondLst>
                              <p:cond delay="0"/>
                            </p:stCondLst>
                            <p:childTnLst>
                              <p:par>
                                <p:cTn id="32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2" dur="2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3" dur="2000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4" dur="2000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1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214" grpId="0" animBg="1"/>
      <p:bldP spid="214" grpId="1" animBg="1"/>
      <p:bldP spid="214" grpId="2" animBg="1"/>
      <p:bldP spid="214" grpId="3" animBg="1"/>
      <p:bldP spid="214" grpId="4" animBg="1"/>
      <p:bldP spid="188" grpId="0"/>
      <p:bldP spid="188" grpId="1"/>
      <p:bldP spid="188" grpId="2"/>
      <p:bldP spid="188" grpId="3"/>
      <p:bldP spid="188" grpId="4"/>
      <p:bldP spid="192" grpId="0"/>
      <p:bldP spid="192" grpId="1"/>
      <p:bldP spid="192" grpId="2"/>
      <p:bldP spid="192" grpId="3"/>
      <p:bldP spid="192" grpId="4"/>
      <p:bldP spid="194" grpId="0"/>
      <p:bldP spid="194" grpId="1"/>
      <p:bldP spid="194" grpId="2"/>
      <p:bldP spid="194" grpId="3"/>
      <p:bldP spid="194" grpId="4"/>
      <p:bldP spid="193" grpId="0"/>
      <p:bldP spid="193" grpId="1"/>
      <p:bldP spid="193" grpId="2"/>
      <p:bldP spid="193" grpId="3"/>
      <p:bldP spid="193" grpId="4"/>
      <p:bldP spid="331" grpId="0" animBg="1"/>
      <p:bldP spid="331" grpId="1" animBg="1"/>
      <p:bldP spid="331" grpId="2" animBg="1"/>
      <p:bldP spid="331" grpId="3" animBg="1"/>
      <p:bldP spid="384" grpId="0" animBg="1"/>
      <p:bldP spid="384" grpId="1" animBg="1"/>
      <p:bldP spid="384" grpId="2" animBg="1"/>
      <p:bldP spid="384" grpId="3" animBg="1"/>
      <p:bldP spid="425" grpId="0" animBg="1"/>
      <p:bldP spid="425" grpId="1" animBg="1"/>
      <p:bldP spid="425" grpId="2" animBg="1"/>
      <p:bldP spid="425" grpId="3" animBg="1"/>
      <p:bldP spid="450" grpId="0" animBg="1"/>
      <p:bldP spid="450" grpId="1" animBg="1"/>
      <p:bldP spid="450" grpId="2" animBg="1"/>
      <p:bldP spid="450" grpId="3" animBg="1"/>
      <p:bldP spid="453" grpId="0" animBg="1"/>
      <p:bldP spid="453" grpId="1" animBg="1"/>
      <p:bldP spid="453" grpId="2" animBg="1"/>
      <p:bldP spid="453" grpId="3" animBg="1"/>
      <p:bldP spid="456" grpId="0" animBg="1"/>
      <p:bldP spid="456" grpId="1" animBg="1"/>
      <p:bldP spid="456" grpId="2" animBg="1"/>
      <p:bldP spid="456" grpId="3" animBg="1"/>
      <p:bldP spid="457" grpId="0" animBg="1"/>
      <p:bldP spid="457" grpId="1" animBg="1"/>
      <p:bldP spid="457" grpId="2" animBg="1"/>
      <p:bldP spid="457" grpId="3" animBg="1"/>
      <p:bldP spid="458" grpId="0" animBg="1"/>
      <p:bldP spid="458" grpId="1" animBg="1"/>
      <p:bldP spid="458" grpId="2" animBg="1"/>
      <p:bldP spid="458" grpId="3" animBg="1"/>
      <p:bldP spid="459" grpId="0" animBg="1"/>
      <p:bldP spid="459" grpId="1" animBg="1"/>
      <p:bldP spid="459" grpId="2" animBg="1"/>
      <p:bldP spid="459" grpId="3" animBg="1"/>
      <p:bldP spid="460" grpId="0" animBg="1"/>
      <p:bldP spid="460" grpId="1" animBg="1"/>
      <p:bldP spid="460" grpId="2" animBg="1"/>
      <p:bldP spid="460" grpId="3" animBg="1"/>
      <p:bldP spid="461" grpId="0" animBg="1"/>
      <p:bldP spid="461" grpId="1" animBg="1"/>
      <p:bldP spid="461" grpId="2" animBg="1"/>
      <p:bldP spid="461" grpId="3" animBg="1"/>
      <p:bldP spid="462" grpId="0" animBg="1"/>
      <p:bldP spid="462" grpId="1" animBg="1"/>
      <p:bldP spid="462" grpId="2" animBg="1"/>
      <p:bldP spid="462" grpId="3" animBg="1"/>
      <p:bldP spid="463" grpId="0" animBg="1"/>
      <p:bldP spid="463" grpId="1" animBg="1"/>
      <p:bldP spid="463" grpId="2" animBg="1"/>
      <p:bldP spid="463" grpId="3" animBg="1"/>
      <p:bldP spid="464" grpId="0" animBg="1"/>
      <p:bldP spid="464" grpId="1" animBg="1"/>
      <p:bldP spid="464" grpId="2" animBg="1"/>
      <p:bldP spid="464" grpId="3" animBg="1"/>
      <p:bldP spid="465" grpId="0" animBg="1"/>
      <p:bldP spid="465" grpId="1" animBg="1"/>
      <p:bldP spid="465" grpId="2" animBg="1"/>
      <p:bldP spid="465" grpId="3" animBg="1"/>
      <p:bldP spid="466" grpId="0" animBg="1"/>
      <p:bldP spid="466" grpId="1" animBg="1"/>
      <p:bldP spid="466" grpId="2" animBg="1"/>
      <p:bldP spid="466" grpId="3" animBg="1"/>
      <p:bldP spid="210" grpId="0" animBg="1"/>
      <p:bldP spid="210" grpId="1" animBg="1"/>
      <p:bldP spid="210" grpId="2" animBg="1"/>
      <p:bldP spid="210" grpId="3" animBg="1"/>
      <p:bldP spid="210" grpId="4" animBg="1"/>
      <p:bldP spid="246" grpId="0" animBg="1"/>
      <p:bldP spid="246" grpId="1" animBg="1"/>
      <p:bldP spid="246" grpId="2" animBg="1"/>
      <p:bldP spid="246" grpId="3" animBg="1"/>
      <p:bldP spid="247" grpId="0" animBg="1"/>
      <p:bldP spid="247" grpId="1" animBg="1"/>
      <p:bldP spid="247" grpId="2" animBg="1"/>
      <p:bldP spid="247" grpId="3" animBg="1"/>
      <p:bldP spid="248" grpId="0" animBg="1"/>
      <p:bldP spid="248" grpId="1" animBg="1"/>
      <p:bldP spid="248" grpId="2" animBg="1"/>
      <p:bldP spid="248" grpId="3" animBg="1"/>
      <p:bldP spid="249" grpId="0" animBg="1"/>
      <p:bldP spid="249" grpId="1" animBg="1"/>
      <p:bldP spid="249" grpId="2" animBg="1"/>
      <p:bldP spid="249" grpId="3" animBg="1"/>
      <p:bldP spid="242" grpId="0" animBg="1"/>
      <p:bldP spid="242" grpId="1" animBg="1"/>
      <p:bldP spid="242" grpId="2" animBg="1"/>
      <p:bldP spid="242" grpId="3" animBg="1"/>
      <p:bldP spid="243" grpId="0" animBg="1"/>
      <p:bldP spid="243" grpId="1" animBg="1"/>
      <p:bldP spid="243" grpId="2" animBg="1"/>
      <p:bldP spid="243" grpId="3" animBg="1"/>
      <p:bldP spid="244" grpId="0" animBg="1"/>
      <p:bldP spid="244" grpId="1" animBg="1"/>
      <p:bldP spid="244" grpId="2" animBg="1"/>
      <p:bldP spid="244" grpId="3" animBg="1"/>
      <p:bldP spid="245" grpId="0" animBg="1"/>
      <p:bldP spid="245" grpId="1" animBg="1"/>
      <p:bldP spid="245" grpId="2" animBg="1"/>
      <p:bldP spid="245" grpId="3" animBg="1"/>
      <p:bldP spid="275" grpId="0" animBg="1"/>
      <p:bldP spid="275" grpId="1" animBg="1"/>
      <p:bldP spid="275" grpId="2" animBg="1"/>
      <p:bldP spid="275" grpId="3" animBg="1"/>
      <p:bldP spid="350" grpId="0" animBg="1"/>
      <p:bldP spid="350" grpId="1" animBg="1"/>
      <p:bldP spid="350" grpId="2" animBg="1"/>
      <p:bldP spid="350" grpId="3" animBg="1"/>
      <p:bldP spid="350" grpId="4" animBg="1"/>
      <p:bldP spid="351" grpId="0" animBg="1"/>
      <p:bldP spid="351" grpId="1" animBg="1"/>
      <p:bldP spid="351" grpId="2" animBg="1"/>
      <p:bldP spid="351" grpId="3" animBg="1"/>
      <p:bldP spid="352" grpId="0" animBg="1"/>
      <p:bldP spid="352" grpId="1" animBg="1"/>
      <p:bldP spid="352" grpId="2" animBg="1"/>
      <p:bldP spid="352" grpId="3" animBg="1"/>
      <p:bldP spid="353" grpId="0" animBg="1"/>
      <p:bldP spid="353" grpId="1" animBg="1"/>
      <p:bldP spid="353" grpId="2" animBg="1"/>
      <p:bldP spid="353" grpId="3" animBg="1"/>
      <p:bldP spid="354" grpId="0" animBg="1"/>
      <p:bldP spid="354" grpId="1" animBg="1"/>
      <p:bldP spid="354" grpId="2" animBg="1"/>
      <p:bldP spid="354" grpId="3" animBg="1"/>
      <p:bldP spid="355" grpId="0" animBg="1"/>
      <p:bldP spid="355" grpId="1" animBg="1"/>
      <p:bldP spid="355" grpId="2" animBg="1"/>
      <p:bldP spid="355" grpId="3" animBg="1"/>
      <p:bldP spid="356" grpId="0" animBg="1"/>
      <p:bldP spid="356" grpId="1" animBg="1"/>
      <p:bldP spid="356" grpId="2" animBg="1"/>
      <p:bldP spid="356" grpId="3" animBg="1"/>
      <p:bldP spid="357" grpId="0" animBg="1"/>
      <p:bldP spid="357" grpId="1" animBg="1"/>
      <p:bldP spid="357" grpId="2" animBg="1"/>
      <p:bldP spid="357" grpId="3" animBg="1"/>
      <p:bldP spid="358" grpId="0" animBg="1"/>
      <p:bldP spid="358" grpId="1" animBg="1"/>
      <p:bldP spid="358" grpId="2" animBg="1"/>
      <p:bldP spid="358" grpId="3" animBg="1"/>
      <p:bldP spid="359" grpId="0" animBg="1"/>
      <p:bldP spid="359" grpId="1" animBg="1"/>
      <p:bldP spid="359" grpId="2" animBg="1"/>
      <p:bldP spid="359" grpId="3" animBg="1"/>
      <p:bldP spid="360" grpId="0" animBg="1"/>
      <p:bldP spid="360" grpId="1" animBg="1"/>
      <p:bldP spid="360" grpId="2" animBg="1"/>
      <p:bldP spid="360" grpId="3" animBg="1"/>
      <p:bldP spid="360" grpId="4" animBg="1"/>
      <p:bldP spid="361" grpId="0" animBg="1"/>
      <p:bldP spid="361" grpId="1" animBg="1"/>
      <p:bldP spid="361" grpId="2" animBg="1"/>
      <p:bldP spid="361" grpId="3" animBg="1"/>
      <p:bldP spid="362" grpId="0" animBg="1"/>
      <p:bldP spid="362" grpId="1" animBg="1"/>
      <p:bldP spid="362" grpId="2" animBg="1"/>
      <p:bldP spid="362" grpId="3" animBg="1"/>
      <p:bldP spid="363" grpId="0" animBg="1"/>
      <p:bldP spid="363" grpId="1" animBg="1"/>
      <p:bldP spid="363" grpId="2" animBg="1"/>
      <p:bldP spid="363" grpId="3" animBg="1"/>
      <p:bldP spid="364" grpId="0" animBg="1"/>
      <p:bldP spid="364" grpId="1" animBg="1"/>
      <p:bldP spid="364" grpId="2" animBg="1"/>
      <p:bldP spid="364" grpId="3" animBg="1"/>
      <p:bldP spid="365" grpId="0" animBg="1"/>
      <p:bldP spid="365" grpId="1" animBg="1"/>
      <p:bldP spid="365" grpId="2" animBg="1"/>
      <p:bldP spid="365" grpId="3" animBg="1"/>
      <p:bldP spid="366" grpId="0" animBg="1"/>
      <p:bldP spid="366" grpId="1" animBg="1"/>
      <p:bldP spid="366" grpId="2" animBg="1"/>
      <p:bldP spid="366" grpId="3" animBg="1"/>
      <p:bldP spid="367" grpId="0" animBg="1"/>
      <p:bldP spid="367" grpId="1" animBg="1"/>
      <p:bldP spid="367" grpId="2" animBg="1"/>
      <p:bldP spid="367" grpId="3" animBg="1"/>
      <p:bldP spid="368" grpId="0" animBg="1"/>
      <p:bldP spid="368" grpId="1" animBg="1"/>
      <p:bldP spid="368" grpId="2" animBg="1"/>
      <p:bldP spid="368" grpId="3" animBg="1"/>
      <p:bldP spid="369" grpId="0" animBg="1"/>
      <p:bldP spid="369" grpId="1" animBg="1"/>
      <p:bldP spid="369" grpId="2" animBg="1"/>
      <p:bldP spid="369" grpId="3" animBg="1"/>
      <p:bldP spid="370" grpId="0" animBg="1"/>
      <p:bldP spid="370" grpId="1" animBg="1"/>
      <p:bldP spid="370" grpId="2" animBg="1"/>
      <p:bldP spid="370" grpId="3" animBg="1"/>
      <p:bldP spid="370" grpId="4" animBg="1"/>
      <p:bldP spid="371" grpId="0" animBg="1"/>
      <p:bldP spid="371" grpId="1" animBg="1"/>
      <p:bldP spid="371" grpId="2" animBg="1"/>
      <p:bldP spid="371" grpId="3" animBg="1"/>
      <p:bldP spid="372" grpId="0" animBg="1"/>
      <p:bldP spid="372" grpId="1" animBg="1"/>
      <p:bldP spid="372" grpId="2" animBg="1"/>
      <p:bldP spid="372" grpId="3" animBg="1"/>
      <p:bldP spid="373" grpId="0" animBg="1"/>
      <p:bldP spid="373" grpId="1" animBg="1"/>
      <p:bldP spid="373" grpId="2" animBg="1"/>
      <p:bldP spid="373" grpId="3" animBg="1"/>
      <p:bldP spid="374" grpId="0" animBg="1"/>
      <p:bldP spid="374" grpId="1" animBg="1"/>
      <p:bldP spid="374" grpId="2" animBg="1"/>
      <p:bldP spid="374" grpId="3" animBg="1"/>
      <p:bldP spid="375" grpId="0" animBg="1"/>
      <p:bldP spid="375" grpId="1" animBg="1"/>
      <p:bldP spid="375" grpId="2" animBg="1"/>
      <p:bldP spid="375" grpId="3" animBg="1"/>
      <p:bldP spid="376" grpId="0" animBg="1"/>
      <p:bldP spid="376" grpId="1" animBg="1"/>
      <p:bldP spid="376" grpId="2" animBg="1"/>
      <p:bldP spid="376" grpId="3" animBg="1"/>
      <p:bldP spid="377" grpId="0" animBg="1"/>
      <p:bldP spid="377" grpId="1" animBg="1"/>
      <p:bldP spid="377" grpId="2" animBg="1"/>
      <p:bldP spid="377" grpId="3" animBg="1"/>
      <p:bldP spid="378" grpId="0" animBg="1"/>
      <p:bldP spid="378" grpId="1" animBg="1"/>
      <p:bldP spid="378" grpId="2" animBg="1"/>
      <p:bldP spid="378" grpId="3" animBg="1"/>
      <p:bldP spid="379" grpId="0" animBg="1"/>
      <p:bldP spid="379" grpId="1" animBg="1"/>
      <p:bldP spid="379" grpId="2" animBg="1"/>
      <p:bldP spid="379" grpId="3" animBg="1"/>
      <p:bldP spid="386" grpId="0" animBg="1"/>
      <p:bldP spid="386" grpId="1" animBg="1"/>
      <p:bldP spid="386" grpId="2" animBg="1"/>
      <p:bldP spid="387" grpId="0" animBg="1"/>
      <p:bldP spid="387" grpId="1" animBg="1"/>
      <p:bldP spid="387" grpId="2" animBg="1"/>
      <p:bldP spid="388" grpId="0" animBg="1"/>
      <p:bldP spid="388" grpId="1" animBg="1"/>
      <p:bldP spid="388" grpId="2" animBg="1"/>
      <p:bldP spid="389" grpId="0" animBg="1"/>
      <p:bldP spid="389" grpId="1" animBg="1"/>
      <p:bldP spid="389" grpId="2" animBg="1"/>
      <p:bldP spid="390" grpId="0" animBg="1"/>
      <p:bldP spid="390" grpId="1" animBg="1"/>
      <p:bldP spid="390" grpId="2" animBg="1"/>
      <p:bldP spid="391" grpId="0" animBg="1"/>
      <p:bldP spid="391" grpId="1" animBg="1"/>
      <p:bldP spid="391" grpId="2" animBg="1"/>
      <p:bldP spid="392" grpId="0" animBg="1"/>
      <p:bldP spid="392" grpId="1" animBg="1"/>
      <p:bldP spid="392" grpId="2" animBg="1"/>
      <p:bldP spid="393" grpId="0" animBg="1"/>
      <p:bldP spid="393" grpId="1" animBg="1"/>
      <p:bldP spid="393" grpId="2" animBg="1"/>
      <p:bldP spid="394" grpId="0" animBg="1"/>
      <p:bldP spid="394" grpId="1" animBg="1"/>
      <p:bldP spid="394" grpId="2" animBg="1"/>
      <p:bldP spid="396" grpId="0" animBg="1"/>
      <p:bldP spid="396" grpId="1" animBg="1"/>
      <p:bldP spid="396" grpId="2" animBg="1"/>
      <p:bldP spid="397" grpId="0" animBg="1"/>
      <p:bldP spid="397" grpId="1" animBg="1"/>
      <p:bldP spid="397" grpId="2" animBg="1"/>
      <p:bldP spid="398" grpId="0" animBg="1"/>
      <p:bldP spid="398" grpId="1" animBg="1"/>
      <p:bldP spid="398" grpId="2" animBg="1"/>
      <p:bldP spid="399" grpId="0" animBg="1"/>
      <p:bldP spid="399" grpId="1" animBg="1"/>
      <p:bldP spid="399" grpId="2" animBg="1"/>
      <p:bldP spid="400" grpId="0" animBg="1"/>
      <p:bldP spid="400" grpId="1" animBg="1"/>
      <p:bldP spid="400" grpId="2" animBg="1"/>
      <p:bldP spid="401" grpId="0" animBg="1"/>
      <p:bldP spid="401" grpId="1" animBg="1"/>
      <p:bldP spid="401" grpId="2" animBg="1"/>
      <p:bldP spid="402" grpId="0" animBg="1"/>
      <p:bldP spid="402" grpId="1" animBg="1"/>
      <p:bldP spid="402" grpId="2" animBg="1"/>
      <p:bldP spid="403" grpId="0" animBg="1"/>
      <p:bldP spid="403" grpId="1" animBg="1"/>
      <p:bldP spid="403" grpId="2" animBg="1"/>
      <p:bldP spid="404" grpId="0" animBg="1"/>
      <p:bldP spid="404" grpId="1" animBg="1"/>
      <p:bldP spid="404" grpId="2" animBg="1"/>
      <p:bldP spid="406" grpId="0" animBg="1"/>
      <p:bldP spid="406" grpId="1" animBg="1"/>
      <p:bldP spid="406" grpId="2" animBg="1"/>
      <p:bldP spid="407" grpId="0" animBg="1"/>
      <p:bldP spid="407" grpId="1" animBg="1"/>
      <p:bldP spid="407" grpId="2" animBg="1"/>
      <p:bldP spid="408" grpId="0" animBg="1"/>
      <p:bldP spid="408" grpId="1" animBg="1"/>
      <p:bldP spid="408" grpId="2" animBg="1"/>
      <p:bldP spid="409" grpId="0" animBg="1"/>
      <p:bldP spid="409" grpId="1" animBg="1"/>
      <p:bldP spid="409" grpId="2" animBg="1"/>
      <p:bldP spid="410" grpId="0" animBg="1"/>
      <p:bldP spid="410" grpId="1" animBg="1"/>
      <p:bldP spid="410" grpId="2" animBg="1"/>
      <p:bldP spid="411" grpId="0" animBg="1"/>
      <p:bldP spid="411" grpId="1" animBg="1"/>
      <p:bldP spid="411" grpId="2" animBg="1"/>
      <p:bldP spid="412" grpId="0" animBg="1"/>
      <p:bldP spid="412" grpId="1" animBg="1"/>
      <p:bldP spid="412" grpId="2" animBg="1"/>
      <p:bldP spid="413" grpId="0" animBg="1"/>
      <p:bldP spid="413" grpId="1" animBg="1"/>
      <p:bldP spid="413" grpId="2" animBg="1"/>
      <p:bldP spid="414" grpId="0" animBg="1"/>
      <p:bldP spid="414" grpId="1" animBg="1"/>
      <p:bldP spid="414" grpId="2" animBg="1"/>
      <p:bldP spid="416" grpId="0" animBg="1"/>
      <p:bldP spid="416" grpId="1" animBg="1"/>
      <p:bldP spid="416" grpId="2" animBg="1"/>
      <p:bldP spid="417" grpId="0" animBg="1"/>
      <p:bldP spid="417" grpId="1" animBg="1"/>
      <p:bldP spid="417" grpId="2" animBg="1"/>
      <p:bldP spid="418" grpId="0" animBg="1"/>
      <p:bldP spid="418" grpId="1" animBg="1"/>
      <p:bldP spid="418" grpId="2" animBg="1"/>
      <p:bldP spid="419" grpId="0" animBg="1"/>
      <p:bldP spid="419" grpId="1" animBg="1"/>
      <p:bldP spid="419" grpId="2" animBg="1"/>
      <p:bldP spid="420" grpId="0" animBg="1"/>
      <p:bldP spid="420" grpId="1" animBg="1"/>
      <p:bldP spid="420" grpId="2" animBg="1"/>
      <p:bldP spid="421" grpId="0" animBg="1"/>
      <p:bldP spid="421" grpId="1" animBg="1"/>
      <p:bldP spid="421" grpId="2" animBg="1"/>
      <p:bldP spid="422" grpId="0" animBg="1"/>
      <p:bldP spid="422" grpId="1" animBg="1"/>
      <p:bldP spid="422" grpId="2" animBg="1"/>
      <p:bldP spid="423" grpId="0" animBg="1"/>
      <p:bldP spid="423" grpId="1" animBg="1"/>
      <p:bldP spid="423" grpId="2" animBg="1"/>
      <p:bldP spid="424" grpId="0" animBg="1"/>
      <p:bldP spid="424" grpId="1" animBg="1"/>
      <p:bldP spid="424" grpId="2" animBg="1"/>
      <p:bldP spid="215" grpId="0" animBg="1"/>
      <p:bldP spid="215" grpId="1" animBg="1"/>
      <p:bldP spid="215" grpId="2" animBg="1"/>
      <p:bldP spid="215" grpId="3" animBg="1"/>
      <p:bldP spid="215" grpId="4" animBg="1"/>
      <p:bldP spid="218" grpId="0" animBg="1"/>
      <p:bldP spid="218" grpId="1" animBg="1"/>
      <p:bldP spid="218" grpId="2" animBg="1"/>
      <p:bldP spid="218" grpId="3" animBg="1"/>
      <p:bldP spid="218" grpId="4" animBg="1"/>
      <p:bldP spid="219" grpId="0" animBg="1"/>
      <p:bldP spid="219" grpId="1" animBg="1"/>
      <p:bldP spid="219" grpId="2" animBg="1"/>
      <p:bldP spid="219" grpId="3" animBg="1"/>
      <p:bldP spid="219" grpId="4" animBg="1"/>
      <p:bldP spid="219" grpId="5" animBg="1"/>
      <p:bldP spid="220" grpId="0" animBg="1"/>
      <p:bldP spid="220" grpId="1" animBg="1"/>
      <p:bldP spid="220" grpId="2" animBg="1"/>
      <p:bldP spid="220" grpId="3" animBg="1"/>
      <p:bldP spid="220" grpId="4" animBg="1"/>
      <p:bldP spid="220" grpId="5" animBg="1"/>
      <p:bldP spid="222" grpId="0" animBg="1"/>
      <p:bldP spid="222" grpId="1" animBg="1"/>
      <p:bldP spid="222" grpId="2" animBg="1"/>
      <p:bldP spid="222" grpId="3" animBg="1"/>
      <p:bldP spid="222" grpId="4" animBg="1"/>
      <p:bldP spid="222" grpId="5" animBg="1"/>
      <p:bldP spid="223" grpId="0" animBg="1"/>
      <p:bldP spid="223" grpId="1" animBg="1"/>
      <p:bldP spid="223" grpId="2" animBg="1"/>
      <p:bldP spid="223" grpId="3" animBg="1"/>
      <p:bldP spid="223" grpId="4" animBg="1"/>
      <p:bldP spid="223" grpId="5" animBg="1"/>
      <p:bldP spid="224" grpId="0" animBg="1"/>
      <p:bldP spid="224" grpId="1" animBg="1"/>
      <p:bldP spid="224" grpId="2" animBg="1"/>
      <p:bldP spid="224" grpId="3" animBg="1"/>
      <p:bldP spid="224" grpId="4" animBg="1"/>
      <p:bldP spid="224" grpId="5" animBg="1"/>
      <p:bldP spid="226" grpId="0" animBg="1"/>
      <p:bldP spid="226" grpId="1" animBg="1"/>
      <p:bldP spid="226" grpId="2" animBg="1"/>
      <p:bldP spid="226" grpId="3" animBg="1"/>
      <p:bldP spid="226" grpId="4" animBg="1"/>
      <p:bldP spid="226" grpId="5" animBg="1"/>
      <p:bldP spid="228" grpId="0" animBg="1"/>
      <p:bldP spid="228" grpId="1" animBg="1"/>
      <p:bldP spid="228" grpId="2" animBg="1"/>
      <p:bldP spid="228" grpId="3" animBg="1"/>
      <p:bldP spid="228" grpId="4" animBg="1"/>
      <p:bldP spid="228" grpId="5" animBg="1"/>
      <p:bldP spid="230" grpId="0" animBg="1"/>
      <p:bldP spid="230" grpId="1" animBg="1"/>
      <p:bldP spid="230" grpId="2" animBg="1"/>
      <p:bldP spid="230" grpId="3" animBg="1"/>
      <p:bldP spid="230" grpId="4" animBg="1"/>
      <p:bldP spid="230" grpId="5" animBg="1"/>
      <p:bldP spid="231" grpId="0" animBg="1"/>
      <p:bldP spid="231" grpId="1" animBg="1"/>
      <p:bldP spid="231" grpId="2" animBg="1"/>
      <p:bldP spid="231" grpId="3" animBg="1"/>
      <p:bldP spid="231" grpId="4" animBg="1"/>
      <p:bldP spid="231" grpId="5" animBg="1"/>
      <p:bldP spid="232" grpId="0" animBg="1"/>
      <p:bldP spid="232" grpId="1" animBg="1"/>
      <p:bldP spid="232" grpId="2" animBg="1"/>
      <p:bldP spid="232" grpId="3" animBg="1"/>
      <p:bldP spid="232" grpId="4" animBg="1"/>
      <p:bldP spid="233" grpId="0" animBg="1"/>
      <p:bldP spid="233" grpId="1" animBg="1"/>
      <p:bldP spid="233" grpId="2" animBg="1"/>
      <p:bldP spid="233" grpId="3" animBg="1"/>
      <p:bldP spid="233" grpId="4" animBg="1"/>
      <p:bldP spid="233" grpId="5" animBg="1"/>
      <p:bldP spid="234" grpId="0" animBg="1"/>
      <p:bldP spid="234" grpId="1" animBg="1"/>
      <p:bldP spid="234" grpId="2" animBg="1"/>
      <p:bldP spid="234" grpId="3" animBg="1"/>
      <p:bldP spid="234" grpId="4" animBg="1"/>
      <p:bldP spid="234" grpId="5" animBg="1"/>
      <p:bldP spid="235" grpId="0" animBg="1"/>
      <p:bldP spid="235" grpId="1" animBg="1"/>
      <p:bldP spid="235" grpId="2" animBg="1"/>
      <p:bldP spid="235" grpId="3" animBg="1"/>
      <p:bldP spid="235" grpId="4" animBg="1"/>
      <p:bldP spid="235" grpId="5" animBg="1"/>
      <p:bldP spid="238" grpId="0" animBg="1"/>
      <p:bldP spid="238" grpId="1" animBg="1"/>
      <p:bldP spid="238" grpId="2" animBg="1"/>
      <p:bldP spid="238" grpId="3" animBg="1"/>
      <p:bldP spid="238" grpId="4" animBg="1"/>
      <p:bldP spid="238" grpId="5" animBg="1"/>
      <p:bldP spid="239" grpId="0" animBg="1"/>
      <p:bldP spid="239" grpId="1" animBg="1"/>
      <p:bldP spid="239" grpId="2" animBg="1"/>
      <p:bldP spid="239" grpId="3" animBg="1"/>
      <p:bldP spid="239" grpId="4" animBg="1"/>
      <p:bldP spid="239" grpId="5" animBg="1"/>
      <p:bldP spid="240" grpId="0" animBg="1"/>
      <p:bldP spid="240" grpId="1" animBg="1"/>
      <p:bldP spid="240" grpId="2" animBg="1"/>
      <p:bldP spid="240" grpId="3" animBg="1"/>
      <p:bldP spid="240" grpId="4" animBg="1"/>
      <p:bldP spid="240" grpId="5" animBg="1"/>
      <p:bldP spid="250" grpId="0" animBg="1"/>
      <p:bldP spid="250" grpId="1" animBg="1"/>
      <p:bldP spid="250" grpId="2" animBg="1"/>
      <p:bldP spid="250" grpId="3" animBg="1"/>
      <p:bldP spid="250" grpId="4" animBg="1"/>
      <p:bldP spid="250" grpId="5" animBg="1"/>
      <p:bldP spid="251" grpId="0" animBg="1"/>
      <p:bldP spid="251" grpId="1" animBg="1"/>
      <p:bldP spid="251" grpId="2" animBg="1"/>
      <p:bldP spid="251" grpId="3" animBg="1"/>
      <p:bldP spid="251" grpId="4" animBg="1"/>
      <p:bldP spid="251" grpId="5" animBg="1"/>
      <p:bldP spid="252" grpId="0" animBg="1"/>
      <p:bldP spid="252" grpId="1" animBg="1"/>
      <p:bldP spid="252" grpId="2" animBg="1"/>
      <p:bldP spid="252" grpId="3" animBg="1"/>
      <p:bldP spid="252" grpId="4" animBg="1"/>
      <p:bldP spid="252" grpId="5" animBg="1"/>
      <p:bldP spid="255" grpId="0" animBg="1"/>
      <p:bldP spid="255" grpId="1" animBg="1"/>
      <p:bldP spid="255" grpId="2" animBg="1"/>
      <p:bldP spid="255" grpId="3" animBg="1"/>
      <p:bldP spid="255" grpId="4" animBg="1"/>
      <p:bldP spid="256" grpId="0" animBg="1"/>
      <p:bldP spid="256" grpId="1" animBg="1"/>
      <p:bldP spid="256" grpId="2" animBg="1"/>
      <p:bldP spid="256" grpId="3" animBg="1"/>
      <p:bldP spid="256" grpId="4" animBg="1"/>
      <p:bldP spid="256" grpId="5" animBg="1"/>
      <p:bldP spid="257" grpId="0" animBg="1"/>
      <p:bldP spid="257" grpId="1" animBg="1"/>
      <p:bldP spid="257" grpId="2" animBg="1"/>
      <p:bldP spid="257" grpId="3" animBg="1"/>
      <p:bldP spid="257" grpId="4" animBg="1"/>
      <p:bldP spid="257" grpId="5" animBg="1"/>
      <p:bldP spid="273" grpId="0" animBg="1"/>
      <p:bldP spid="273" grpId="1" animBg="1"/>
      <p:bldP spid="273" grpId="2" animBg="1"/>
      <p:bldP spid="273" grpId="3" animBg="1"/>
      <p:bldP spid="273" grpId="4" animBg="1"/>
      <p:bldP spid="273" grpId="5" animBg="1"/>
      <p:bldP spid="274" grpId="0" animBg="1"/>
      <p:bldP spid="274" grpId="1" animBg="1"/>
      <p:bldP spid="274" grpId="2" animBg="1"/>
      <p:bldP spid="274" grpId="3" animBg="1"/>
      <p:bldP spid="274" grpId="4" animBg="1"/>
      <p:bldP spid="274" grpId="5" animBg="1"/>
      <p:bldP spid="276" grpId="0" animBg="1"/>
      <p:bldP spid="276" grpId="1" animBg="1"/>
      <p:bldP spid="276" grpId="2" animBg="1"/>
      <p:bldP spid="276" grpId="3" animBg="1"/>
      <p:bldP spid="276" grpId="4" animBg="1"/>
      <p:bldP spid="276" grpId="5" animBg="1"/>
      <p:bldP spid="277" grpId="0" animBg="1"/>
      <p:bldP spid="277" grpId="1" animBg="1"/>
      <p:bldP spid="277" grpId="2" animBg="1"/>
      <p:bldP spid="277" grpId="3" animBg="1"/>
      <p:bldP spid="277" grpId="4" animBg="1"/>
      <p:bldP spid="277" grpId="5" animBg="1"/>
      <p:bldP spid="278" grpId="0" animBg="1"/>
      <p:bldP spid="278" grpId="1" animBg="1"/>
      <p:bldP spid="278" grpId="2" animBg="1"/>
      <p:bldP spid="278" grpId="3" animBg="1"/>
      <p:bldP spid="278" grpId="4" animBg="1"/>
      <p:bldP spid="278" grpId="5" animBg="1"/>
      <p:bldP spid="279" grpId="0" animBg="1"/>
      <p:bldP spid="279" grpId="1" animBg="1"/>
      <p:bldP spid="279" grpId="2" animBg="1"/>
      <p:bldP spid="279" grpId="3" animBg="1"/>
      <p:bldP spid="279" grpId="4" animBg="1"/>
      <p:bldP spid="279" grpId="5" animBg="1"/>
      <p:bldP spid="280" grpId="0" animBg="1"/>
      <p:bldP spid="280" grpId="1" animBg="1"/>
      <p:bldP spid="280" grpId="2" animBg="1"/>
      <p:bldP spid="280" grpId="3" animBg="1"/>
      <p:bldP spid="280" grpId="4" animBg="1"/>
      <p:bldP spid="280" grpId="5" animBg="1"/>
      <p:bldP spid="281" grpId="0" animBg="1"/>
      <p:bldP spid="281" grpId="1" animBg="1"/>
      <p:bldP spid="281" grpId="2" animBg="1"/>
      <p:bldP spid="281" grpId="3" animBg="1"/>
      <p:bldP spid="281" grpId="4" animBg="1"/>
      <p:bldP spid="282" grpId="0" animBg="1"/>
      <p:bldP spid="282" grpId="1" animBg="1"/>
      <p:bldP spid="282" grpId="2" animBg="1"/>
      <p:bldP spid="282" grpId="3" animBg="1"/>
      <p:bldP spid="282" grpId="4" animBg="1"/>
      <p:bldP spid="282" grpId="5" animBg="1"/>
      <p:bldP spid="283" grpId="0" animBg="1"/>
      <p:bldP spid="283" grpId="1" animBg="1"/>
      <p:bldP spid="283" grpId="2" animBg="1"/>
      <p:bldP spid="283" grpId="3" animBg="1"/>
      <p:bldP spid="283" grpId="4" animBg="1"/>
      <p:bldP spid="283" grpId="5" animBg="1"/>
      <p:bldP spid="284" grpId="0" animBg="1"/>
      <p:bldP spid="284" grpId="1" animBg="1"/>
      <p:bldP spid="284" grpId="2" animBg="1"/>
      <p:bldP spid="284" grpId="3" animBg="1"/>
      <p:bldP spid="284" grpId="4" animBg="1"/>
      <p:bldP spid="284" grpId="5" animBg="1"/>
      <p:bldP spid="285" grpId="0" animBg="1"/>
      <p:bldP spid="285" grpId="1" animBg="1"/>
      <p:bldP spid="285" grpId="2" animBg="1"/>
      <p:bldP spid="285" grpId="3" animBg="1"/>
      <p:bldP spid="285" grpId="4" animBg="1"/>
      <p:bldP spid="285" grpId="5" animBg="1"/>
      <p:bldP spid="286" grpId="0" animBg="1"/>
      <p:bldP spid="286" grpId="1" animBg="1"/>
      <p:bldP spid="286" grpId="2" animBg="1"/>
      <p:bldP spid="286" grpId="3" animBg="1"/>
      <p:bldP spid="286" grpId="4" animBg="1"/>
      <p:bldP spid="286" grpId="5" animBg="1"/>
      <p:bldP spid="287" grpId="0" animBg="1"/>
      <p:bldP spid="287" grpId="1" animBg="1"/>
      <p:bldP spid="287" grpId="2" animBg="1"/>
      <p:bldP spid="287" grpId="3" animBg="1"/>
      <p:bldP spid="287" grpId="4" animBg="1"/>
      <p:bldP spid="287" grpId="5" animBg="1"/>
      <p:bldP spid="288" grpId="0" animBg="1"/>
      <p:bldP spid="288" grpId="1" animBg="1"/>
      <p:bldP spid="288" grpId="2" animBg="1"/>
      <p:bldP spid="288" grpId="3" animBg="1"/>
      <p:bldP spid="288" grpId="4" animBg="1"/>
      <p:bldP spid="288" grpId="5" animBg="1"/>
      <p:bldP spid="289" grpId="0" animBg="1"/>
      <p:bldP spid="289" grpId="1" animBg="1"/>
      <p:bldP spid="289" grpId="2" animBg="1"/>
      <p:bldP spid="289" grpId="3" animBg="1"/>
      <p:bldP spid="289" grpId="4" animBg="1"/>
      <p:bldP spid="289" grpId="5" animBg="1"/>
      <p:bldP spid="290" grpId="0" animBg="1"/>
      <p:bldP spid="290" grpId="1" animBg="1"/>
      <p:bldP spid="290" grpId="2" animBg="1"/>
      <p:bldP spid="290" grpId="3" animBg="1"/>
      <p:bldP spid="290" grpId="4" animBg="1"/>
      <p:bldP spid="290" grpId="5" animBg="1"/>
      <p:bldP spid="292" grpId="0" animBg="1"/>
      <p:bldP spid="292" grpId="1" animBg="1"/>
      <p:bldP spid="292" grpId="2" animBg="1"/>
      <p:bldP spid="292" grpId="3" animBg="1"/>
      <p:bldP spid="292" grpId="4" animBg="1"/>
      <p:bldP spid="295" grpId="0" animBg="1"/>
      <p:bldP spid="295" grpId="1" animBg="1"/>
      <p:bldP spid="295" grpId="2" animBg="1"/>
      <p:bldP spid="295" grpId="3" animBg="1"/>
      <p:bldP spid="295" grpId="4" animBg="1"/>
      <p:bldP spid="296" grpId="0" animBg="1"/>
      <p:bldP spid="296" grpId="1" animBg="1"/>
      <p:bldP spid="296" grpId="2" animBg="1"/>
      <p:bldP spid="296" grpId="3" animBg="1"/>
      <p:bldP spid="296" grpId="4" animBg="1"/>
      <p:bldP spid="297" grpId="0" animBg="1"/>
      <p:bldP spid="297" grpId="1" animBg="1"/>
      <p:bldP spid="297" grpId="2" animBg="1"/>
      <p:bldP spid="297" grpId="3" animBg="1"/>
      <p:bldP spid="297" grpId="4" animBg="1"/>
      <p:bldP spid="298" grpId="0" animBg="1"/>
      <p:bldP spid="298" grpId="1" animBg="1"/>
      <p:bldP spid="298" grpId="2" animBg="1"/>
      <p:bldP spid="298" grpId="3" animBg="1"/>
      <p:bldP spid="298" grpId="4" animBg="1"/>
      <p:bldP spid="299" grpId="0" animBg="1"/>
      <p:bldP spid="299" grpId="1" animBg="1"/>
      <p:bldP spid="299" grpId="2" animBg="1"/>
      <p:bldP spid="299" grpId="3" animBg="1"/>
      <p:bldP spid="299" grpId="4" animBg="1"/>
      <p:bldP spid="300" grpId="0" animBg="1"/>
      <p:bldP spid="300" grpId="1" animBg="1"/>
      <p:bldP spid="300" grpId="2" animBg="1"/>
      <p:bldP spid="300" grpId="3" animBg="1"/>
      <p:bldP spid="300" grpId="4" animBg="1"/>
      <p:bldP spid="301" grpId="0" animBg="1"/>
      <p:bldP spid="301" grpId="1" animBg="1"/>
      <p:bldP spid="301" grpId="2" animBg="1"/>
      <p:bldP spid="301" grpId="3" animBg="1"/>
      <p:bldP spid="301" grpId="4" animBg="1"/>
      <p:bldP spid="302" grpId="0" animBg="1"/>
      <p:bldP spid="302" grpId="1" animBg="1"/>
      <p:bldP spid="302" grpId="2" animBg="1"/>
      <p:bldP spid="302" grpId="3" animBg="1"/>
      <p:bldP spid="302" grpId="4" animBg="1"/>
      <p:bldP spid="303" grpId="0" animBg="1"/>
      <p:bldP spid="303" grpId="1" animBg="1"/>
      <p:bldP spid="303" grpId="2" animBg="1"/>
      <p:bldP spid="303" grpId="3" animBg="1"/>
      <p:bldP spid="303" grpId="4" animBg="1"/>
      <p:bldP spid="304" grpId="0" animBg="1"/>
      <p:bldP spid="304" grpId="1" animBg="1"/>
      <p:bldP spid="304" grpId="2" animBg="1"/>
      <p:bldP spid="304" grpId="3" animBg="1"/>
      <p:bldP spid="304" grpId="4" animBg="1"/>
      <p:bldP spid="305" grpId="0" animBg="1"/>
      <p:bldP spid="305" grpId="1" animBg="1"/>
      <p:bldP spid="305" grpId="2" animBg="1"/>
      <p:bldP spid="305" grpId="3" animBg="1"/>
      <p:bldP spid="305" grpId="4" animBg="1"/>
      <p:bldP spid="345" grpId="0" animBg="1"/>
      <p:bldP spid="345" grpId="1" animBg="1"/>
      <p:bldP spid="345" grpId="2" animBg="1"/>
      <p:bldP spid="345" grpId="3" animBg="1"/>
      <p:bldP spid="345" grpId="4" animBg="1"/>
      <p:bldP spid="346" grpId="0" animBg="1"/>
      <p:bldP spid="346" grpId="1" animBg="1"/>
      <p:bldP spid="346" grpId="2" animBg="1"/>
      <p:bldP spid="346" grpId="3" animBg="1"/>
      <p:bldP spid="346" grpId="4" animBg="1"/>
      <p:bldP spid="347" grpId="0" animBg="1"/>
      <p:bldP spid="347" grpId="1" animBg="1"/>
      <p:bldP spid="347" grpId="2" animBg="1"/>
      <p:bldP spid="347" grpId="3" animBg="1"/>
      <p:bldP spid="347" grpId="4" animBg="1"/>
      <p:bldP spid="348" grpId="0" animBg="1"/>
      <p:bldP spid="348" grpId="1" animBg="1"/>
      <p:bldP spid="348" grpId="2" animBg="1"/>
      <p:bldP spid="348" grpId="3" animBg="1"/>
      <p:bldP spid="348" grpId="4" animBg="1"/>
      <p:bldP spid="349" grpId="0" animBg="1"/>
      <p:bldP spid="349" grpId="1" animBg="1"/>
      <p:bldP spid="349" grpId="2" animBg="1"/>
      <p:bldP spid="349" grpId="3" animBg="1"/>
      <p:bldP spid="349" grpId="4" animBg="1"/>
      <p:bldP spid="426" grpId="0" animBg="1"/>
      <p:bldP spid="426" grpId="1" animBg="1"/>
      <p:bldP spid="426" grpId="2" animBg="1"/>
      <p:bldP spid="426" grpId="3" animBg="1"/>
      <p:bldP spid="426" grpId="4" animBg="1"/>
      <p:bldP spid="427" grpId="0" animBg="1"/>
      <p:bldP spid="427" grpId="1" animBg="1"/>
      <p:bldP spid="427" grpId="2" animBg="1"/>
      <p:bldP spid="427" grpId="3" animBg="1"/>
      <p:bldP spid="427" grpId="4" animBg="1"/>
      <p:bldP spid="428" grpId="0" animBg="1"/>
      <p:bldP spid="428" grpId="1" animBg="1"/>
      <p:bldP spid="428" grpId="2" animBg="1"/>
      <p:bldP spid="428" grpId="3" animBg="1"/>
      <p:bldP spid="428" grpId="4" animBg="1"/>
      <p:bldP spid="429" grpId="0" animBg="1"/>
      <p:bldP spid="429" grpId="1" animBg="1"/>
      <p:bldP spid="429" grpId="2" animBg="1"/>
      <p:bldP spid="429" grpId="3" animBg="1"/>
      <p:bldP spid="429" grpId="4" animBg="1"/>
      <p:bldP spid="430" grpId="0" animBg="1"/>
      <p:bldP spid="430" grpId="1" animBg="1"/>
      <p:bldP spid="430" grpId="2" animBg="1"/>
      <p:bldP spid="430" grpId="3" animBg="1"/>
      <p:bldP spid="430" grpId="4" animBg="1"/>
      <p:bldP spid="431" grpId="0" animBg="1"/>
      <p:bldP spid="431" grpId="1" animBg="1"/>
      <p:bldP spid="431" grpId="2" animBg="1"/>
      <p:bldP spid="431" grpId="3" animBg="1"/>
      <p:bldP spid="431" grpId="4" animBg="1"/>
      <p:bldP spid="432" grpId="0" animBg="1"/>
      <p:bldP spid="432" grpId="1" animBg="1"/>
      <p:bldP spid="432" grpId="2" animBg="1"/>
      <p:bldP spid="432" grpId="3" animBg="1"/>
      <p:bldP spid="432" grpId="4" animBg="1"/>
      <p:bldP spid="433" grpId="0" animBg="1"/>
      <p:bldP spid="433" grpId="1" animBg="1"/>
      <p:bldP spid="433" grpId="2" animBg="1"/>
      <p:bldP spid="433" grpId="3" animBg="1"/>
      <p:bldP spid="433" grpId="4" animBg="1"/>
      <p:bldP spid="434" grpId="0" animBg="1"/>
      <p:bldP spid="434" grpId="1" animBg="1"/>
      <p:bldP spid="434" grpId="2" animBg="1"/>
      <p:bldP spid="434" grpId="3" animBg="1"/>
      <p:bldP spid="434" grpId="4" animBg="1"/>
      <p:bldP spid="435" grpId="0" animBg="1"/>
      <p:bldP spid="435" grpId="1" animBg="1"/>
      <p:bldP spid="435" grpId="2" animBg="1"/>
      <p:bldP spid="435" grpId="3" animBg="1"/>
      <p:bldP spid="435" grpId="4" animBg="1"/>
      <p:bldP spid="436" grpId="0" animBg="1"/>
      <p:bldP spid="436" grpId="1" animBg="1"/>
      <p:bldP spid="436" grpId="2" animBg="1"/>
      <p:bldP spid="436" grpId="3" animBg="1"/>
      <p:bldP spid="436" grpId="4" animBg="1"/>
      <p:bldP spid="437" grpId="0" animBg="1"/>
      <p:bldP spid="437" grpId="1" animBg="1"/>
      <p:bldP spid="437" grpId="2" animBg="1"/>
      <p:bldP spid="437" grpId="3" animBg="1"/>
      <p:bldP spid="437" grpId="4" animBg="1"/>
      <p:bldP spid="438" grpId="0" animBg="1"/>
      <p:bldP spid="438" grpId="1" animBg="1"/>
      <p:bldP spid="438" grpId="2" animBg="1"/>
      <p:bldP spid="438" grpId="3" animBg="1"/>
      <p:bldP spid="438" grpId="4" animBg="1"/>
      <p:bldP spid="439" grpId="0" animBg="1"/>
      <p:bldP spid="439" grpId="1" animBg="1"/>
      <p:bldP spid="439" grpId="2" animBg="1"/>
      <p:bldP spid="439" grpId="3" animBg="1"/>
      <p:bldP spid="439" grpId="4" animBg="1"/>
      <p:bldP spid="440" grpId="0" animBg="1"/>
      <p:bldP spid="440" grpId="1" animBg="1"/>
      <p:bldP spid="440" grpId="2" animBg="1"/>
      <p:bldP spid="440" grpId="3" animBg="1"/>
      <p:bldP spid="440" grpId="4" animBg="1"/>
      <p:bldP spid="441" grpId="0" animBg="1"/>
      <p:bldP spid="441" grpId="1" animBg="1"/>
      <p:bldP spid="441" grpId="2" animBg="1"/>
      <p:bldP spid="441" grpId="3" animBg="1"/>
      <p:bldP spid="441" grpId="4" animBg="1"/>
      <p:bldP spid="442" grpId="0" animBg="1"/>
      <p:bldP spid="442" grpId="1" animBg="1"/>
      <p:bldP spid="442" grpId="2" animBg="1"/>
      <p:bldP spid="442" grpId="3" animBg="1"/>
      <p:bldP spid="442" grpId="4" animBg="1"/>
      <p:bldP spid="443" grpId="0" animBg="1"/>
      <p:bldP spid="443" grpId="1" animBg="1"/>
      <p:bldP spid="443" grpId="2" animBg="1"/>
      <p:bldP spid="443" grpId="3" animBg="1"/>
      <p:bldP spid="443" grpId="4" animBg="1"/>
      <p:bldP spid="444" grpId="0" animBg="1"/>
      <p:bldP spid="444" grpId="1" animBg="1"/>
      <p:bldP spid="444" grpId="2" animBg="1"/>
      <p:bldP spid="444" grpId="3" animBg="1"/>
      <p:bldP spid="444" grpId="4" animBg="1"/>
      <p:bldP spid="445" grpId="0" animBg="1"/>
      <p:bldP spid="445" grpId="1" animBg="1"/>
      <p:bldP spid="445" grpId="2" animBg="1"/>
      <p:bldP spid="445" grpId="3" animBg="1"/>
      <p:bldP spid="445" grpId="4" animBg="1"/>
      <p:bldP spid="446" grpId="0" animBg="1"/>
      <p:bldP spid="446" grpId="1" animBg="1"/>
      <p:bldP spid="446" grpId="2" animBg="1"/>
      <p:bldP spid="446" grpId="3" animBg="1"/>
      <p:bldP spid="446" grpId="4" animBg="1"/>
      <p:bldP spid="447" grpId="0" animBg="1"/>
      <p:bldP spid="447" grpId="1" animBg="1"/>
      <p:bldP spid="447" grpId="2" animBg="1"/>
      <p:bldP spid="447" grpId="3" animBg="1"/>
      <p:bldP spid="447" grpId="4" animBg="1"/>
      <p:bldP spid="448" grpId="0" animBg="1"/>
      <p:bldP spid="448" grpId="1" animBg="1"/>
      <p:bldP spid="448" grpId="2" animBg="1"/>
      <p:bldP spid="448" grpId="3" animBg="1"/>
      <p:bldP spid="448" grpId="4" animBg="1"/>
      <p:bldP spid="449" grpId="0" animBg="1"/>
      <p:bldP spid="449" grpId="1" animBg="1"/>
      <p:bldP spid="449" grpId="2" animBg="1"/>
      <p:bldP spid="449" grpId="3" animBg="1"/>
      <p:bldP spid="449" grpId="4" animBg="1"/>
      <p:bldP spid="451" grpId="0" animBg="1"/>
      <p:bldP spid="451" grpId="1" animBg="1"/>
      <p:bldP spid="451" grpId="2" animBg="1"/>
      <p:bldP spid="451" grpId="3" animBg="1"/>
      <p:bldP spid="451" grpId="4" animBg="1"/>
      <p:bldP spid="452" grpId="0" animBg="1"/>
      <p:bldP spid="452" grpId="1" animBg="1"/>
      <p:bldP spid="452" grpId="2" animBg="1"/>
      <p:bldP spid="452" grpId="3" animBg="1"/>
      <p:bldP spid="452" grpId="4" animBg="1"/>
      <p:bldP spid="514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7" grpId="0" animBg="1"/>
      <p:bldP spid="341" grpId="0"/>
      <p:bldP spid="341" grpId="1"/>
      <p:bldP spid="341" grpId="2"/>
      <p:bldP spid="341" grpId="3"/>
      <p:bldP spid="342" grpId="0"/>
      <p:bldP spid="342" grpId="1"/>
      <p:bldP spid="342" grpId="2"/>
      <p:bldP spid="339" grpId="0"/>
      <p:bldP spid="339" grpId="1"/>
      <p:bldP spid="339" grpId="2"/>
      <p:bldP spid="339" grpId="3"/>
      <p:bldP spid="339" grpId="4"/>
      <p:bldP spid="339" grpId="5"/>
      <p:bldP spid="339" grpId="6"/>
      <p:bldP spid="340" grpId="0"/>
      <p:bldP spid="340" grpId="1"/>
      <p:bldP spid="340" grpId="2"/>
      <p:bldP spid="340" grpId="3"/>
      <p:bldP spid="343" grpId="0"/>
      <p:bldP spid="343" grpId="1"/>
      <p:bldP spid="343" grpId="2"/>
      <p:bldP spid="343" grpId="3"/>
      <p:bldP spid="343" grpId="4"/>
      <p:bldP spid="343" grpId="5"/>
      <p:bldP spid="343" grpId="6"/>
      <p:bldP spid="344" grpId="0"/>
      <p:bldP spid="344" grpId="1"/>
      <p:bldP spid="344" grpId="2"/>
      <p:bldP spid="344" grpId="3"/>
      <p:bldP spid="344" grpId="4"/>
      <p:bldP spid="344" grpId="5"/>
      <p:bldP spid="454" grpId="0"/>
      <p:bldP spid="454" grpId="1"/>
      <p:bldP spid="454" grpId="2"/>
      <p:bldP spid="454" grpId="3"/>
      <p:bldP spid="454" grpId="4"/>
      <p:bldP spid="454" grpId="5"/>
      <p:bldP spid="455" grpId="0"/>
      <p:bldP spid="455" grpId="1"/>
      <p:bldP spid="455" grpId="2"/>
      <p:bldP spid="455" grpId="3"/>
      <p:bldP spid="455" grpId="4"/>
      <p:bldP spid="332" grpId="0"/>
      <p:bldP spid="332" grpId="1"/>
      <p:bldP spid="332" grpId="2"/>
      <p:bldP spid="332" grpId="3"/>
      <p:bldP spid="333" grpId="0"/>
      <p:bldP spid="333" grpId="1"/>
      <p:bldP spid="333" grpId="2"/>
      <p:bldP spid="333" grpId="3"/>
      <p:bldP spid="334" grpId="0"/>
      <p:bldP spid="334" grpId="1"/>
      <p:bldP spid="334" grpId="2"/>
      <p:bldP spid="334" grpId="3"/>
      <p:bldP spid="335" grpId="0"/>
      <p:bldP spid="335" grpId="1"/>
      <p:bldP spid="335" grpId="2"/>
      <p:bldP spid="335" grpId="3"/>
      <p:bldP spid="336" grpId="0"/>
      <p:bldP spid="336" grpId="1"/>
      <p:bldP spid="336" grpId="2"/>
      <p:bldP spid="336" grpId="3"/>
      <p:bldP spid="337" grpId="0"/>
      <p:bldP spid="337" grpId="1"/>
      <p:bldP spid="337" grpId="2"/>
      <p:bldP spid="337" grpId="3"/>
      <p:bldP spid="338" grpId="0"/>
      <p:bldP spid="338" grpId="1"/>
      <p:bldP spid="338" grpId="2"/>
      <p:bldP spid="338" grpId="3"/>
      <p:bldP spid="380" grpId="0"/>
      <p:bldP spid="380" grpId="1"/>
      <p:bldP spid="380" grpId="2"/>
      <p:bldP spid="380" grpId="3"/>
      <p:bldP spid="467" grpId="0"/>
      <p:bldP spid="467" grpId="1"/>
      <p:bldP spid="467" grpId="2"/>
      <p:bldP spid="467" grpId="3"/>
      <p:bldP spid="468" grpId="0"/>
      <p:bldP spid="468" grpId="1"/>
      <p:bldP spid="468" grpId="2"/>
      <p:bldP spid="468" grpId="3"/>
      <p:bldP spid="469" grpId="0"/>
      <p:bldP spid="469" grpId="1"/>
      <p:bldP spid="469" grpId="2"/>
      <p:bldP spid="469" grpId="3"/>
      <p:bldP spid="470" grpId="0"/>
      <p:bldP spid="470" grpId="1"/>
      <p:bldP spid="470" grpId="2"/>
      <p:bldP spid="470" grpId="3"/>
      <p:bldP spid="471" grpId="0"/>
      <p:bldP spid="471" grpId="1"/>
      <p:bldP spid="471" grpId="2"/>
      <p:bldP spid="471" grpId="3"/>
      <p:bldP spid="472" grpId="0"/>
      <p:bldP spid="472" grpId="1"/>
      <p:bldP spid="472" grpId="2"/>
      <p:bldP spid="472" grpId="3"/>
      <p:bldP spid="473" grpId="0"/>
      <p:bldP spid="473" grpId="1"/>
      <p:bldP spid="473" grpId="2"/>
      <p:bldP spid="473" grpId="3"/>
      <p:bldP spid="474" grpId="0"/>
      <p:bldP spid="474" grpId="1"/>
      <p:bldP spid="474" grpId="2"/>
      <p:bldP spid="474" grpId="3"/>
      <p:bldP spid="475" grpId="0"/>
      <p:bldP spid="475" grpId="1"/>
      <p:bldP spid="475" grpId="2"/>
      <p:bldP spid="475" grpId="3"/>
      <p:bldP spid="476" grpId="0"/>
      <p:bldP spid="476" grpId="1"/>
      <p:bldP spid="476" grpId="2"/>
      <p:bldP spid="476" grpId="3"/>
      <p:bldP spid="477" grpId="0"/>
      <p:bldP spid="477" grpId="1"/>
      <p:bldP spid="477" grpId="2"/>
      <p:bldP spid="477" grpId="3"/>
      <p:bldP spid="478" grpId="0"/>
      <p:bldP spid="478" grpId="1"/>
      <p:bldP spid="478" grpId="2"/>
      <p:bldP spid="478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9EC2AA-8E6D-5044-B109-22725A7EC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97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96CD95-24D6-C040-ADFB-41472534A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" y="0"/>
            <a:ext cx="12177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09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2D959BA2-EDB2-E54A-821E-48B5BE04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66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F58003-429D-3F4B-B1F9-DDEE6893A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7"/>
            <a:ext cx="12192000" cy="68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34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2FFBFA-CC01-B045-9917-1F22F5DC4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28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AB8149-86A2-8F44-9688-AAB2CC9BA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4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05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869703-FA95-2846-87D3-1C09BAD10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60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8B2CC-4EC9-D34F-937B-AA8CA836B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07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1232</TotalTime>
  <Words>1107</Words>
  <Application>Microsoft Macintosh PowerPoint</Application>
  <PresentationFormat>Widescreen</PresentationFormat>
  <Paragraphs>947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310</cp:revision>
  <dcterms:created xsi:type="dcterms:W3CDTF">2020-06-09T04:49:52Z</dcterms:created>
  <dcterms:modified xsi:type="dcterms:W3CDTF">2021-01-25T10:37:21Z</dcterms:modified>
</cp:coreProperties>
</file>