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1" r:id="rId2"/>
    <p:sldId id="318" r:id="rId3"/>
    <p:sldId id="324" r:id="rId4"/>
    <p:sldId id="332" r:id="rId5"/>
    <p:sldId id="333" r:id="rId6"/>
    <p:sldId id="325" r:id="rId7"/>
    <p:sldId id="326" r:id="rId8"/>
    <p:sldId id="327" r:id="rId9"/>
    <p:sldId id="328" r:id="rId10"/>
    <p:sldId id="320" r:id="rId11"/>
    <p:sldId id="331" r:id="rId12"/>
    <p:sldId id="33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73"/>
    <a:srgbClr val="00FF00"/>
    <a:srgbClr val="A55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9"/>
    <p:restoredTop sz="94622"/>
  </p:normalViewPr>
  <p:slideViewPr>
    <p:cSldViewPr snapToGrid="0" snapToObjects="1">
      <p:cViewPr>
        <p:scale>
          <a:sx n="76" d="100"/>
          <a:sy n="76" d="100"/>
        </p:scale>
        <p:origin x="148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6FCC8-818D-C245-837B-9FA3793E67AD}" type="datetimeFigureOut">
              <a:rPr lang="en-US" smtClean="0"/>
              <a:t>1/26/21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141EC-512F-F64D-AB8A-20AE666C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4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72533-16A1-984D-81D2-8F5BD2AD43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6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0424-D492-2B44-812C-6D8C77E72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D72D9-B5D1-9746-9652-BFA7965D9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10B31-3E78-1F4A-BC85-04DBF7115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1EE05-5641-1242-9E9C-F8DCE18F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200FD-D967-8141-AF97-83BF24627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7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28806-0EBB-6D4B-B922-25D448EF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4A719-F166-3941-B0FF-66D41647B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8B788-B23A-2A4B-9C1F-591ECC62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17C19-DAC7-5B47-AD2C-AD3D4947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0D9E8-BE9A-094B-9F1F-B90B6BB9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A9D90-B3C3-994E-959B-7F43544B6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E8B3C-2248-F244-BB9D-0E8CA43D8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D3698-8ED4-1D4D-97D3-B81981B7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383C0-2C42-4548-9389-6F53D2F8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CB41-DD80-A048-BC80-5329031D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4CD1-7442-374E-BF46-46ED6752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794C-3B69-764C-9450-E5D9129B3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66CBD-C7D2-6644-898C-74C91690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E50C-5FB8-C741-92F1-63C8D5A3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D131-DDD2-404F-93D8-25537887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0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8D0B-ACDC-2842-8AF5-4A85A0323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7485B-5AA0-F042-BC8C-D9BA9D17E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B43DF-8709-7945-BF7A-DA0C5876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48FE2-DED2-2748-9A5B-C2EB6094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1B2DF-D1DC-BE4B-8EF4-07FE894A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2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46D4-ECAB-944E-8F05-33CC03A9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E5AA5-F935-584D-950A-3299B90C3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E983D-70B2-BA47-AA4B-A9D20B089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9DDCA-0381-A141-A59A-59944D036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4A111-3528-3E42-A51A-1B95EA3D6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9C89F-80E5-504F-AA0B-2744B530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3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41357-1F2E-5740-9331-36E5E1A0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AF3F3-694E-D741-B3AC-3BFC82FC5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7293C-6A48-EA42-8FC7-6949807FD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702C5-7C77-DE4D-B28D-2C9C7CCF87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7558F-2004-AE41-A11F-E8C4EAA1B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AA224-A1BE-EA48-94B9-A393F27F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CD18A7-3890-1640-B7E7-546CCABA9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14E27B-0BA7-744F-8755-DEC81286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18DAE-799F-D349-B955-29DC4596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59D61-61D2-D24B-A420-E2E6F8539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11AF7-B506-0048-8797-9050C220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5881B-7CC8-BA45-96D5-FEF832423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9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00EBA-5DB0-EA4A-B09F-8B9D69B6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B1E98-B60B-1940-89DD-C132FEADD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6B8AE-EAF6-D04A-BE9F-ABCA4388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1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F437-230E-BA4E-9A9F-C982E2F9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8FB29-16FC-0045-A790-EBD9A956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6F32F-6798-9743-B7F5-EFA0D5297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AA1FC-F0FA-DF42-AB04-D716A9ACE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C38C2-2B4C-C646-9604-4EE76B74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EF855-7673-5E4C-A371-AAF31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4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BF015-1584-074A-91A9-C3B3736BC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24865E-E6F9-7A46-AE92-74B9FA301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41DF5-CE5D-6640-9BA8-47738D462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97261-2D69-0848-9449-02E901C1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6428E-F7D3-E943-817D-7144EAD20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86A56-7A88-6F46-A2EA-F9FF7E2D0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F169F-1767-6242-923C-67E14468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2B335-1B83-634A-8DEB-E0039B3B1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369B4-E024-3F4F-93C8-A77E6B5E6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8D9ED-049C-E14A-AF39-5A5098334F2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01D49-2FC1-9F4F-AA08-D1044B602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96C46-B27B-C040-826D-F2E91CC9E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75CB7-F6CE-A741-993E-663C50F5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audio" Target="../media/audio6.wav"/><Relationship Id="rId2" Type="http://schemas.openxmlformats.org/officeDocument/2006/relationships/audio" Target="../media/audio1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audio" Target="../media/audio6.wav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audio" Target="../media/audio6.wav"/><Relationship Id="rId17" Type="http://schemas.openxmlformats.org/officeDocument/2006/relationships/audio" Target="../media/audio7.wav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audio" Target="../media/audio3.wav"/><Relationship Id="rId10" Type="http://schemas.openxmlformats.org/officeDocument/2006/relationships/image" Target="../media/image1.jpeg"/><Relationship Id="rId4" Type="http://schemas.openxmlformats.org/officeDocument/2006/relationships/audio" Target="../media/audio4.wav"/><Relationship Id="rId9" Type="http://schemas.openxmlformats.org/officeDocument/2006/relationships/image" Target="../media/image14.jpe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rtStation - A Playwright's Tale, Daniel Thomas | Рисованный фон ...">
            <a:extLst>
              <a:ext uri="{FF2B5EF4-FFF2-40B4-BE49-F238E27FC236}">
                <a16:creationId xmlns:a16="http://schemas.microsoft.com/office/drawing/2014/main" id="{5F4494A4-A636-264D-9BF5-79786685C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hangman 1">
            <a:extLst>
              <a:ext uri="{FF2B5EF4-FFF2-40B4-BE49-F238E27FC236}">
                <a16:creationId xmlns:a16="http://schemas.microsoft.com/office/drawing/2014/main" id="{DD6C0FC3-4777-DB44-A9DF-EABF910A1D91}"/>
              </a:ext>
            </a:extLst>
          </p:cNvPr>
          <p:cNvCxnSpPr>
            <a:cxnSpLocks/>
          </p:cNvCxnSpPr>
          <p:nvPr/>
        </p:nvCxnSpPr>
        <p:spPr>
          <a:xfrm>
            <a:off x="4677155" y="6187221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hangman 2">
            <a:extLst>
              <a:ext uri="{FF2B5EF4-FFF2-40B4-BE49-F238E27FC236}">
                <a16:creationId xmlns:a16="http://schemas.microsoft.com/office/drawing/2014/main" id="{EE503D8A-A728-FC4A-A7D4-9D2E17C7B394}"/>
              </a:ext>
            </a:extLst>
          </p:cNvPr>
          <p:cNvCxnSpPr>
            <a:cxnSpLocks/>
          </p:cNvCxnSpPr>
          <p:nvPr/>
        </p:nvCxnSpPr>
        <p:spPr>
          <a:xfrm flipV="1">
            <a:off x="4677155" y="2339119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hangman 3">
            <a:extLst>
              <a:ext uri="{FF2B5EF4-FFF2-40B4-BE49-F238E27FC236}">
                <a16:creationId xmlns:a16="http://schemas.microsoft.com/office/drawing/2014/main" id="{E5B7B0DD-D2B9-524E-8400-05C8EC7B6BE9}"/>
              </a:ext>
            </a:extLst>
          </p:cNvPr>
          <p:cNvCxnSpPr>
            <a:cxnSpLocks/>
          </p:cNvCxnSpPr>
          <p:nvPr/>
        </p:nvCxnSpPr>
        <p:spPr>
          <a:xfrm flipH="1" flipV="1">
            <a:off x="4677155" y="5455701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hangman 4">
            <a:extLst>
              <a:ext uri="{FF2B5EF4-FFF2-40B4-BE49-F238E27FC236}">
                <a16:creationId xmlns:a16="http://schemas.microsoft.com/office/drawing/2014/main" id="{4DF597AE-9BBB-D64A-BB0D-EBC446BA2768}"/>
              </a:ext>
            </a:extLst>
          </p:cNvPr>
          <p:cNvCxnSpPr>
            <a:cxnSpLocks/>
          </p:cNvCxnSpPr>
          <p:nvPr/>
        </p:nvCxnSpPr>
        <p:spPr>
          <a:xfrm flipH="1">
            <a:off x="4677154" y="2339119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hangman 5">
            <a:extLst>
              <a:ext uri="{FF2B5EF4-FFF2-40B4-BE49-F238E27FC236}">
                <a16:creationId xmlns:a16="http://schemas.microsoft.com/office/drawing/2014/main" id="{9620D6C5-82CD-3D4C-885C-038148342F73}"/>
              </a:ext>
            </a:extLst>
          </p:cNvPr>
          <p:cNvCxnSpPr>
            <a:cxnSpLocks/>
          </p:cNvCxnSpPr>
          <p:nvPr/>
        </p:nvCxnSpPr>
        <p:spPr>
          <a:xfrm flipV="1">
            <a:off x="6376414" y="2339119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angman 6">
            <a:extLst>
              <a:ext uri="{FF2B5EF4-FFF2-40B4-BE49-F238E27FC236}">
                <a16:creationId xmlns:a16="http://schemas.microsoft.com/office/drawing/2014/main" id="{D1F0F624-23D4-0E4C-BF90-1D8F79C9BB74}"/>
              </a:ext>
            </a:extLst>
          </p:cNvPr>
          <p:cNvSpPr/>
          <p:nvPr/>
        </p:nvSpPr>
        <p:spPr>
          <a:xfrm>
            <a:off x="5890903" y="2948718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hangman 7">
            <a:extLst>
              <a:ext uri="{FF2B5EF4-FFF2-40B4-BE49-F238E27FC236}">
                <a16:creationId xmlns:a16="http://schemas.microsoft.com/office/drawing/2014/main" id="{F24C8A19-2F4F-264F-B671-33CB6A67BF34}"/>
              </a:ext>
            </a:extLst>
          </p:cNvPr>
          <p:cNvCxnSpPr>
            <a:cxnSpLocks/>
          </p:cNvCxnSpPr>
          <p:nvPr/>
        </p:nvCxnSpPr>
        <p:spPr>
          <a:xfrm flipV="1">
            <a:off x="6376413" y="3893597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hangman 8">
            <a:extLst>
              <a:ext uri="{FF2B5EF4-FFF2-40B4-BE49-F238E27FC236}">
                <a16:creationId xmlns:a16="http://schemas.microsoft.com/office/drawing/2014/main" id="{CC62809B-AAF9-644A-955F-8A657D429EA5}"/>
              </a:ext>
            </a:extLst>
          </p:cNvPr>
          <p:cNvCxnSpPr>
            <a:cxnSpLocks/>
          </p:cNvCxnSpPr>
          <p:nvPr/>
        </p:nvCxnSpPr>
        <p:spPr>
          <a:xfrm flipV="1">
            <a:off x="5890903" y="5134614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hangman9">
            <a:extLst>
              <a:ext uri="{FF2B5EF4-FFF2-40B4-BE49-F238E27FC236}">
                <a16:creationId xmlns:a16="http://schemas.microsoft.com/office/drawing/2014/main" id="{B5C7776F-62E3-554E-B16F-6C7A3F50B07A}"/>
              </a:ext>
            </a:extLst>
          </p:cNvPr>
          <p:cNvCxnSpPr>
            <a:cxnSpLocks/>
          </p:cNvCxnSpPr>
          <p:nvPr/>
        </p:nvCxnSpPr>
        <p:spPr>
          <a:xfrm>
            <a:off x="6376413" y="5157628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hangman 10">
            <a:extLst>
              <a:ext uri="{FF2B5EF4-FFF2-40B4-BE49-F238E27FC236}">
                <a16:creationId xmlns:a16="http://schemas.microsoft.com/office/drawing/2014/main" id="{DF8EA8FD-CDDE-1C47-9D95-61C1186464DE}"/>
              </a:ext>
            </a:extLst>
          </p:cNvPr>
          <p:cNvCxnSpPr>
            <a:cxnSpLocks/>
          </p:cNvCxnSpPr>
          <p:nvPr/>
        </p:nvCxnSpPr>
        <p:spPr>
          <a:xfrm>
            <a:off x="5713666" y="3979178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hangman 11">
            <a:extLst>
              <a:ext uri="{FF2B5EF4-FFF2-40B4-BE49-F238E27FC236}">
                <a16:creationId xmlns:a16="http://schemas.microsoft.com/office/drawing/2014/main" id="{62FC858E-4CE9-CD41-91B3-DE9E44C75B76}"/>
              </a:ext>
            </a:extLst>
          </p:cNvPr>
          <p:cNvCxnSpPr>
            <a:cxnSpLocks/>
          </p:cNvCxnSpPr>
          <p:nvPr/>
        </p:nvCxnSpPr>
        <p:spPr>
          <a:xfrm flipV="1">
            <a:off x="6376413" y="3971643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138643-5FE1-A94C-828E-566E76F45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219" y="-262667"/>
            <a:ext cx="6654800" cy="2755900"/>
          </a:xfrm>
          <a:prstGeom prst="rect">
            <a:avLst/>
          </a:prstGeom>
        </p:spPr>
      </p:pic>
      <p:pic>
        <p:nvPicPr>
          <p:cNvPr id="3" name="bomb" descr="bomb">
            <a:hlinkClick r:id="" action="ppaction://media"/>
            <a:extLst>
              <a:ext uri="{FF2B5EF4-FFF2-40B4-BE49-F238E27FC236}">
                <a16:creationId xmlns:a16="http://schemas.microsoft.com/office/drawing/2014/main" id="{24D5A832-8D99-D340-8C96-D1EFD44F4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4354" y="-3631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background 4" descr="Ponyville street scene (In Progress) by a01421 on DeviantArt">
            <a:extLst>
              <a:ext uri="{FF2B5EF4-FFF2-40B4-BE49-F238E27FC236}">
                <a16:creationId xmlns:a16="http://schemas.microsoft.com/office/drawing/2014/main" id="{3A239B51-7907-2343-8624-EAB50976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2" y="0"/>
            <a:ext cx="12375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background 3">
            <a:extLst>
              <a:ext uri="{FF2B5EF4-FFF2-40B4-BE49-F238E27FC236}">
                <a16:creationId xmlns:a16="http://schemas.microsoft.com/office/drawing/2014/main" id="{373FD741-A344-F74F-9995-34122DAED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6784"/>
            <a:ext cx="12192000" cy="6874784"/>
          </a:xfrm>
          <a:prstGeom prst="rect">
            <a:avLst/>
          </a:prstGeom>
        </p:spPr>
      </p:pic>
      <p:pic>
        <p:nvPicPr>
          <p:cNvPr id="213" name="Background 2" descr="Cartoon Jungle Background - Download Free Vectors, Clipart Graphics &amp;  Vector Art">
            <a:extLst>
              <a:ext uri="{FF2B5EF4-FFF2-40B4-BE49-F238E27FC236}">
                <a16:creationId xmlns:a16="http://schemas.microsoft.com/office/drawing/2014/main" id="{4E1FAB0F-5902-1544-95D5-09B5C48B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background 1" descr="ArtStation - A Playwright's Tale, Daniel Thomas | Рисованный фон ...">
            <a:extLst>
              <a:ext uri="{FF2B5EF4-FFF2-40B4-BE49-F238E27FC236}">
                <a16:creationId xmlns:a16="http://schemas.microsoft.com/office/drawing/2014/main" id="{40E45813-A15A-B84C-AFD8-2C98DD0CB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"/>
          <a:stretch/>
        </p:blipFill>
        <p:spPr bwMode="auto">
          <a:xfrm>
            <a:off x="0" y="-1"/>
            <a:ext cx="12192000" cy="685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3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Multiply 483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155617" y="2281227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260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3055617" y="2281227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1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048381" y="228122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2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4855617" y="2281227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3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5755617" y="2281227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4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902196" y="3921902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265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2196" y="3921902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6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2196" y="3921902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7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4142196" y="3921902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268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5222196" y="3921902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9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6302196" y="3921902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270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7382196" y="3921902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71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902196" y="4817478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72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1982196" y="4817478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273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3062196" y="4817478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4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4142196" y="4817478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285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5222196" y="4817478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6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6302196" y="481747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7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382196" y="4817478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88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902196" y="5623383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9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1982196" y="5623383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290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3062196" y="5623383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291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4142196" y="5623383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92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5222196" y="5623383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293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6302196" y="5623383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94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7382196" y="5621858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sp>
        <p:nvSpPr>
          <p:cNvPr id="7" name="vowels">
            <a:extLst>
              <a:ext uri="{FF2B5EF4-FFF2-40B4-BE49-F238E27FC236}">
                <a16:creationId xmlns:a16="http://schemas.microsoft.com/office/drawing/2014/main" id="{0BDF5173-047F-A548-A6E6-BBCFD297BED3}"/>
              </a:ext>
            </a:extLst>
          </p:cNvPr>
          <p:cNvSpPr txBox="1"/>
          <p:nvPr/>
        </p:nvSpPr>
        <p:spPr>
          <a:xfrm>
            <a:off x="3408555" y="1718919"/>
            <a:ext cx="21325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FFD073"/>
                </a:solidFill>
                <a:latin typeface="Comic Sans MS" panose="030F0902030302020204" pitchFamily="66" charset="0"/>
              </a:rPr>
              <a:t>Vowels</a:t>
            </a:r>
          </a:p>
        </p:txBody>
      </p:sp>
      <p:sp>
        <p:nvSpPr>
          <p:cNvPr id="295" name="consonants">
            <a:extLst>
              <a:ext uri="{FF2B5EF4-FFF2-40B4-BE49-F238E27FC236}">
                <a16:creationId xmlns:a16="http://schemas.microsoft.com/office/drawing/2014/main" id="{11CC5320-B30E-8140-A7E5-5B306686A5F7}"/>
              </a:ext>
            </a:extLst>
          </p:cNvPr>
          <p:cNvSpPr txBox="1"/>
          <p:nvPr/>
        </p:nvSpPr>
        <p:spPr>
          <a:xfrm>
            <a:off x="3055617" y="3208162"/>
            <a:ext cx="31855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FFD073"/>
                </a:solidFill>
                <a:latin typeface="Comic Sans MS" panose="030F0902030302020204" pitchFamily="66" charset="0"/>
              </a:rPr>
              <a:t>Consonants</a:t>
            </a:r>
          </a:p>
        </p:txBody>
      </p:sp>
      <p:pic>
        <p:nvPicPr>
          <p:cNvPr id="21" name="win button">
            <a:hlinkClick r:id="" action="ppaction://noaction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grpSp>
        <p:nvGrpSpPr>
          <p:cNvPr id="296" name="green win">
            <a:extLst>
              <a:ext uri="{FF2B5EF4-FFF2-40B4-BE49-F238E27FC236}">
                <a16:creationId xmlns:a16="http://schemas.microsoft.com/office/drawing/2014/main" id="{C218B292-CE40-1A4B-967C-3D9F54457198}"/>
              </a:ext>
            </a:extLst>
          </p:cNvPr>
          <p:cNvGrpSpPr/>
          <p:nvPr/>
        </p:nvGrpSpPr>
        <p:grpSpPr>
          <a:xfrm>
            <a:off x="10004312" y="3054775"/>
            <a:ext cx="1325494" cy="2835310"/>
            <a:chOff x="9608901" y="3031912"/>
            <a:chExt cx="1325494" cy="2835310"/>
          </a:xfrm>
        </p:grpSpPr>
        <p:sp>
          <p:nvSpPr>
            <p:cNvPr id="297" name="hangman 6">
              <a:extLst>
                <a:ext uri="{FF2B5EF4-FFF2-40B4-BE49-F238E27FC236}">
                  <a16:creationId xmlns:a16="http://schemas.microsoft.com/office/drawing/2014/main" id="{D64B2698-F495-6A41-8702-2BB01A0184C0}"/>
                </a:ext>
              </a:extLst>
            </p:cNvPr>
            <p:cNvSpPr/>
            <p:nvPr/>
          </p:nvSpPr>
          <p:spPr>
            <a:xfrm>
              <a:off x="9786138" y="3031912"/>
              <a:ext cx="971021" cy="944878"/>
            </a:xfrm>
            <a:prstGeom prst="don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98" name="hangman 7">
              <a:extLst>
                <a:ext uri="{FF2B5EF4-FFF2-40B4-BE49-F238E27FC236}">
                  <a16:creationId xmlns:a16="http://schemas.microsoft.com/office/drawing/2014/main" id="{1980AAF1-3F93-BC46-B3B6-70D49A64B7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1648" y="3976791"/>
              <a:ext cx="0" cy="1219202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hangman 8">
              <a:extLst>
                <a:ext uri="{FF2B5EF4-FFF2-40B4-BE49-F238E27FC236}">
                  <a16:creationId xmlns:a16="http://schemas.microsoft.com/office/drawing/2014/main" id="{61269F45-EB80-0D4C-B46D-CA7B1193B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6138" y="5217808"/>
              <a:ext cx="485510" cy="625886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hangman9">
              <a:extLst>
                <a:ext uri="{FF2B5EF4-FFF2-40B4-BE49-F238E27FC236}">
                  <a16:creationId xmlns:a16="http://schemas.microsoft.com/office/drawing/2014/main" id="{5FD9DA6B-17D2-FA4B-A9FF-2AB5D94782E2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648" y="5240822"/>
              <a:ext cx="486000" cy="626400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hangman 10">
              <a:extLst>
                <a:ext uri="{FF2B5EF4-FFF2-40B4-BE49-F238E27FC236}">
                  <a16:creationId xmlns:a16="http://schemas.microsoft.com/office/drawing/2014/main" id="{47D2FB56-CEDF-1E42-B3AF-570E9A269B20}"/>
                </a:ext>
              </a:extLst>
            </p:cNvPr>
            <p:cNvCxnSpPr>
              <a:cxnSpLocks/>
            </p:cNvCxnSpPr>
            <p:nvPr/>
          </p:nvCxnSpPr>
          <p:spPr>
            <a:xfrm>
              <a:off x="9608901" y="4062372"/>
              <a:ext cx="662747" cy="237561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hangman 11">
              <a:extLst>
                <a:ext uri="{FF2B5EF4-FFF2-40B4-BE49-F238E27FC236}">
                  <a16:creationId xmlns:a16="http://schemas.microsoft.com/office/drawing/2014/main" id="{38C99D62-CB27-F141-8D0E-CE8C510FC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1648" y="4054837"/>
              <a:ext cx="662747" cy="237600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5599" y="3706234"/>
            <a:ext cx="2243682" cy="1293857"/>
          </a:xfrm>
          <a:prstGeom prst="rect">
            <a:avLst/>
          </a:prstGeom>
        </p:spPr>
      </p:pic>
      <p:sp>
        <p:nvSpPr>
          <p:cNvPr id="431" name="TextBox 430">
            <a:extLst>
              <a:ext uri="{FF2B5EF4-FFF2-40B4-BE49-F238E27FC236}">
                <a16:creationId xmlns:a16="http://schemas.microsoft.com/office/drawing/2014/main" id="{B2073B94-39AB-7B40-9D5E-89EA234053C2}"/>
              </a:ext>
            </a:extLst>
          </p:cNvPr>
          <p:cNvSpPr txBox="1"/>
          <p:nvPr/>
        </p:nvSpPr>
        <p:spPr>
          <a:xfrm>
            <a:off x="2152294" y="-1049140"/>
            <a:ext cx="8249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Text</a:t>
            </a:r>
            <a:r>
              <a:rPr lang="zh-CN" altLang="en-US" sz="4000" dirty="0"/>
              <a:t> </a:t>
            </a:r>
            <a:r>
              <a:rPr lang="en-US" altLang="zh-CN" sz="4000" dirty="0"/>
              <a:t>review</a:t>
            </a:r>
            <a:endParaRPr lang="en-US" sz="4000" dirty="0"/>
          </a:p>
        </p:txBody>
      </p:sp>
      <p:pic>
        <p:nvPicPr>
          <p:cNvPr id="75" name="next slide">
            <a:hlinkClick r:id="" action="ppaction://hlinkshowjump?jump=nextslide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grpSp>
        <p:nvGrpSpPr>
          <p:cNvPr id="2" name="14 letters">
            <a:extLst>
              <a:ext uri="{FF2B5EF4-FFF2-40B4-BE49-F238E27FC236}">
                <a16:creationId xmlns:a16="http://schemas.microsoft.com/office/drawing/2014/main" id="{5769C398-0144-B14C-8C28-39637EE585C9}"/>
              </a:ext>
            </a:extLst>
          </p:cNvPr>
          <p:cNvGrpSpPr/>
          <p:nvPr/>
        </p:nvGrpSpPr>
        <p:grpSpPr>
          <a:xfrm>
            <a:off x="1882425" y="35169"/>
            <a:ext cx="8436943" cy="1296306"/>
            <a:chOff x="1882425" y="35169"/>
            <a:chExt cx="8436943" cy="1296306"/>
          </a:xfrm>
        </p:grpSpPr>
        <p:sp>
          <p:nvSpPr>
            <p:cNvPr id="4" name="square 1">
              <a:extLst>
                <a:ext uri="{FF2B5EF4-FFF2-40B4-BE49-F238E27FC236}">
                  <a16:creationId xmlns:a16="http://schemas.microsoft.com/office/drawing/2014/main" id="{A9CAC078-91F9-414F-9335-A42544012126}"/>
                </a:ext>
              </a:extLst>
            </p:cNvPr>
            <p:cNvSpPr/>
            <p:nvPr/>
          </p:nvSpPr>
          <p:spPr>
            <a:xfrm>
              <a:off x="3088628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3" name="square 1">
              <a:extLst>
                <a:ext uri="{FF2B5EF4-FFF2-40B4-BE49-F238E27FC236}">
                  <a16:creationId xmlns:a16="http://schemas.microsoft.com/office/drawing/2014/main" id="{1E5DC4A2-9FB8-8140-96EF-9038A3E33D22}"/>
                </a:ext>
              </a:extLst>
            </p:cNvPr>
            <p:cNvSpPr/>
            <p:nvPr/>
          </p:nvSpPr>
          <p:spPr>
            <a:xfrm>
              <a:off x="3691840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4" name="square 1">
              <a:extLst>
                <a:ext uri="{FF2B5EF4-FFF2-40B4-BE49-F238E27FC236}">
                  <a16:creationId xmlns:a16="http://schemas.microsoft.com/office/drawing/2014/main" id="{A67A7469-087B-DF4C-A5E3-A4591D1ABF57}"/>
                </a:ext>
              </a:extLst>
            </p:cNvPr>
            <p:cNvSpPr/>
            <p:nvPr/>
          </p:nvSpPr>
          <p:spPr>
            <a:xfrm>
              <a:off x="4295273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3" name="square 1">
              <a:extLst>
                <a:ext uri="{FF2B5EF4-FFF2-40B4-BE49-F238E27FC236}">
                  <a16:creationId xmlns:a16="http://schemas.microsoft.com/office/drawing/2014/main" id="{C9CD9DBD-2294-8F4B-A697-79B584818686}"/>
                </a:ext>
              </a:extLst>
            </p:cNvPr>
            <p:cNvSpPr/>
            <p:nvPr/>
          </p:nvSpPr>
          <p:spPr>
            <a:xfrm>
              <a:off x="4898264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0" name="square 1">
              <a:extLst>
                <a:ext uri="{FF2B5EF4-FFF2-40B4-BE49-F238E27FC236}">
                  <a16:creationId xmlns:a16="http://schemas.microsoft.com/office/drawing/2014/main" id="{0C521026-2262-8349-A1FB-9CF6B2C6BE66}"/>
                </a:ext>
              </a:extLst>
            </p:cNvPr>
            <p:cNvSpPr/>
            <p:nvPr/>
          </p:nvSpPr>
          <p:spPr>
            <a:xfrm>
              <a:off x="5501476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7" name="square 1">
              <a:extLst>
                <a:ext uri="{FF2B5EF4-FFF2-40B4-BE49-F238E27FC236}">
                  <a16:creationId xmlns:a16="http://schemas.microsoft.com/office/drawing/2014/main" id="{450D35BB-1A48-4048-9BED-B70AFE53463A}"/>
                </a:ext>
              </a:extLst>
            </p:cNvPr>
            <p:cNvSpPr/>
            <p:nvPr/>
          </p:nvSpPr>
          <p:spPr>
            <a:xfrm>
              <a:off x="6104909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4" name="square 1">
              <a:extLst>
                <a:ext uri="{FF2B5EF4-FFF2-40B4-BE49-F238E27FC236}">
                  <a16:creationId xmlns:a16="http://schemas.microsoft.com/office/drawing/2014/main" id="{01AA696D-D6EC-5343-86AE-1B88A0D25EFD}"/>
                </a:ext>
              </a:extLst>
            </p:cNvPr>
            <p:cNvSpPr/>
            <p:nvPr/>
          </p:nvSpPr>
          <p:spPr>
            <a:xfrm>
              <a:off x="6713871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58" name="square 1">
              <a:extLst>
                <a:ext uri="{FF2B5EF4-FFF2-40B4-BE49-F238E27FC236}">
                  <a16:creationId xmlns:a16="http://schemas.microsoft.com/office/drawing/2014/main" id="{FAB6291D-CDC9-144C-B59D-1E1C1D48EB30}"/>
                </a:ext>
              </a:extLst>
            </p:cNvPr>
            <p:cNvSpPr/>
            <p:nvPr/>
          </p:nvSpPr>
          <p:spPr>
            <a:xfrm>
              <a:off x="1882425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87" name="square 1">
              <a:extLst>
                <a:ext uri="{FF2B5EF4-FFF2-40B4-BE49-F238E27FC236}">
                  <a16:creationId xmlns:a16="http://schemas.microsoft.com/office/drawing/2014/main" id="{6C43637A-7720-1343-B58D-4838CAE412A3}"/>
                </a:ext>
              </a:extLst>
            </p:cNvPr>
            <p:cNvSpPr/>
            <p:nvPr/>
          </p:nvSpPr>
          <p:spPr>
            <a:xfrm>
              <a:off x="2485416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14" name="square 1">
              <a:extLst>
                <a:ext uri="{FF2B5EF4-FFF2-40B4-BE49-F238E27FC236}">
                  <a16:creationId xmlns:a16="http://schemas.microsoft.com/office/drawing/2014/main" id="{B8274981-98F5-9846-A23F-32760C87EB63}"/>
                </a:ext>
              </a:extLst>
            </p:cNvPr>
            <p:cNvSpPr/>
            <p:nvPr/>
          </p:nvSpPr>
          <p:spPr>
            <a:xfrm>
              <a:off x="7311158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41" name="square 1">
              <a:extLst>
                <a:ext uri="{FF2B5EF4-FFF2-40B4-BE49-F238E27FC236}">
                  <a16:creationId xmlns:a16="http://schemas.microsoft.com/office/drawing/2014/main" id="{E81FD758-8EB8-EE46-9871-3615D05264C3}"/>
                </a:ext>
              </a:extLst>
            </p:cNvPr>
            <p:cNvSpPr/>
            <p:nvPr/>
          </p:nvSpPr>
          <p:spPr>
            <a:xfrm>
              <a:off x="7908177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68" name="square 1">
              <a:extLst>
                <a:ext uri="{FF2B5EF4-FFF2-40B4-BE49-F238E27FC236}">
                  <a16:creationId xmlns:a16="http://schemas.microsoft.com/office/drawing/2014/main" id="{D6C21EB1-7679-4A49-85CF-B2EE4D1D9291}"/>
                </a:ext>
              </a:extLst>
            </p:cNvPr>
            <p:cNvSpPr/>
            <p:nvPr/>
          </p:nvSpPr>
          <p:spPr>
            <a:xfrm>
              <a:off x="8511166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EF0863A-3BA5-B44C-B66A-48B1B9B165F5}"/>
                </a:ext>
              </a:extLst>
            </p:cNvPr>
            <p:cNvSpPr txBox="1"/>
            <p:nvPr/>
          </p:nvSpPr>
          <p:spPr>
            <a:xfrm>
              <a:off x="4523618" y="35169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14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2" name="square 1">
              <a:extLst>
                <a:ext uri="{FF2B5EF4-FFF2-40B4-BE49-F238E27FC236}">
                  <a16:creationId xmlns:a16="http://schemas.microsoft.com/office/drawing/2014/main" id="{80C2F71F-061E-0346-BB42-8D357A15FA6C}"/>
                </a:ext>
              </a:extLst>
            </p:cNvPr>
            <p:cNvSpPr/>
            <p:nvPr/>
          </p:nvSpPr>
          <p:spPr>
            <a:xfrm>
              <a:off x="9110173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4" name="square 1">
              <a:extLst>
                <a:ext uri="{FF2B5EF4-FFF2-40B4-BE49-F238E27FC236}">
                  <a16:creationId xmlns:a16="http://schemas.microsoft.com/office/drawing/2014/main" id="{F2E07510-1260-D64E-8ED6-2E42865AE3D8}"/>
                </a:ext>
              </a:extLst>
            </p:cNvPr>
            <p:cNvSpPr/>
            <p:nvPr/>
          </p:nvSpPr>
          <p:spPr>
            <a:xfrm>
              <a:off x="9713112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76" name="13 letters">
            <a:extLst>
              <a:ext uri="{FF2B5EF4-FFF2-40B4-BE49-F238E27FC236}">
                <a16:creationId xmlns:a16="http://schemas.microsoft.com/office/drawing/2014/main" id="{58B22B83-BB9E-644A-9519-EDAE8BAE1C85}"/>
              </a:ext>
            </a:extLst>
          </p:cNvPr>
          <p:cNvGrpSpPr/>
          <p:nvPr/>
        </p:nvGrpSpPr>
        <p:grpSpPr>
          <a:xfrm>
            <a:off x="2238888" y="35169"/>
            <a:ext cx="7834004" cy="1296306"/>
            <a:chOff x="2238888" y="35169"/>
            <a:chExt cx="7834004" cy="1296306"/>
          </a:xfrm>
        </p:grpSpPr>
        <p:sp>
          <p:nvSpPr>
            <p:cNvPr id="77" name="square 1">
              <a:extLst>
                <a:ext uri="{FF2B5EF4-FFF2-40B4-BE49-F238E27FC236}">
                  <a16:creationId xmlns:a16="http://schemas.microsoft.com/office/drawing/2014/main" id="{278AC6DF-1FF7-3A4C-940E-F82A56AFB382}"/>
                </a:ext>
              </a:extLst>
            </p:cNvPr>
            <p:cNvSpPr/>
            <p:nvPr/>
          </p:nvSpPr>
          <p:spPr>
            <a:xfrm>
              <a:off x="3445091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8" name="square 1">
              <a:extLst>
                <a:ext uri="{FF2B5EF4-FFF2-40B4-BE49-F238E27FC236}">
                  <a16:creationId xmlns:a16="http://schemas.microsoft.com/office/drawing/2014/main" id="{3E769275-D06A-7242-A1EE-E9FF0F009423}"/>
                </a:ext>
              </a:extLst>
            </p:cNvPr>
            <p:cNvSpPr/>
            <p:nvPr/>
          </p:nvSpPr>
          <p:spPr>
            <a:xfrm>
              <a:off x="4048303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9" name="square 1">
              <a:extLst>
                <a:ext uri="{FF2B5EF4-FFF2-40B4-BE49-F238E27FC236}">
                  <a16:creationId xmlns:a16="http://schemas.microsoft.com/office/drawing/2014/main" id="{CDF7036D-3CFF-DE4A-95C2-00440161443E}"/>
                </a:ext>
              </a:extLst>
            </p:cNvPr>
            <p:cNvSpPr/>
            <p:nvPr/>
          </p:nvSpPr>
          <p:spPr>
            <a:xfrm>
              <a:off x="4651736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0" name="square 1">
              <a:extLst>
                <a:ext uri="{FF2B5EF4-FFF2-40B4-BE49-F238E27FC236}">
                  <a16:creationId xmlns:a16="http://schemas.microsoft.com/office/drawing/2014/main" id="{65BC0F3F-B9AB-8F4F-9E71-6FFB1676CBF4}"/>
                </a:ext>
              </a:extLst>
            </p:cNvPr>
            <p:cNvSpPr/>
            <p:nvPr/>
          </p:nvSpPr>
          <p:spPr>
            <a:xfrm>
              <a:off x="5254727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1" name="square 1">
              <a:extLst>
                <a:ext uri="{FF2B5EF4-FFF2-40B4-BE49-F238E27FC236}">
                  <a16:creationId xmlns:a16="http://schemas.microsoft.com/office/drawing/2014/main" id="{84B872DF-751D-DC4C-8385-640FBCB4D431}"/>
                </a:ext>
              </a:extLst>
            </p:cNvPr>
            <p:cNvSpPr/>
            <p:nvPr/>
          </p:nvSpPr>
          <p:spPr>
            <a:xfrm>
              <a:off x="5857939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2" name="square 1">
              <a:extLst>
                <a:ext uri="{FF2B5EF4-FFF2-40B4-BE49-F238E27FC236}">
                  <a16:creationId xmlns:a16="http://schemas.microsoft.com/office/drawing/2014/main" id="{F9CBEDE8-A994-FC41-830C-F63D93C50BFE}"/>
                </a:ext>
              </a:extLst>
            </p:cNvPr>
            <p:cNvSpPr/>
            <p:nvPr/>
          </p:nvSpPr>
          <p:spPr>
            <a:xfrm>
              <a:off x="6461372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3" name="square 1">
              <a:extLst>
                <a:ext uri="{FF2B5EF4-FFF2-40B4-BE49-F238E27FC236}">
                  <a16:creationId xmlns:a16="http://schemas.microsoft.com/office/drawing/2014/main" id="{44C19F13-F1EA-5B41-B2E1-EC371D930619}"/>
                </a:ext>
              </a:extLst>
            </p:cNvPr>
            <p:cNvSpPr/>
            <p:nvPr/>
          </p:nvSpPr>
          <p:spPr>
            <a:xfrm>
              <a:off x="7070334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4" name="square 1">
              <a:extLst>
                <a:ext uri="{FF2B5EF4-FFF2-40B4-BE49-F238E27FC236}">
                  <a16:creationId xmlns:a16="http://schemas.microsoft.com/office/drawing/2014/main" id="{19CC862A-E190-2E41-9911-A4D55AEB4943}"/>
                </a:ext>
              </a:extLst>
            </p:cNvPr>
            <p:cNvSpPr/>
            <p:nvPr/>
          </p:nvSpPr>
          <p:spPr>
            <a:xfrm>
              <a:off x="2238888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5" name="square 1">
              <a:extLst>
                <a:ext uri="{FF2B5EF4-FFF2-40B4-BE49-F238E27FC236}">
                  <a16:creationId xmlns:a16="http://schemas.microsoft.com/office/drawing/2014/main" id="{19AF4079-7042-5342-BFC6-4A8EF39AA171}"/>
                </a:ext>
              </a:extLst>
            </p:cNvPr>
            <p:cNvSpPr/>
            <p:nvPr/>
          </p:nvSpPr>
          <p:spPr>
            <a:xfrm>
              <a:off x="2841879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6" name="square 1">
              <a:extLst>
                <a:ext uri="{FF2B5EF4-FFF2-40B4-BE49-F238E27FC236}">
                  <a16:creationId xmlns:a16="http://schemas.microsoft.com/office/drawing/2014/main" id="{37E59652-89A9-5046-A47F-42C9505BBAE6}"/>
                </a:ext>
              </a:extLst>
            </p:cNvPr>
            <p:cNvSpPr/>
            <p:nvPr/>
          </p:nvSpPr>
          <p:spPr>
            <a:xfrm>
              <a:off x="7667621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square 1">
              <a:extLst>
                <a:ext uri="{FF2B5EF4-FFF2-40B4-BE49-F238E27FC236}">
                  <a16:creationId xmlns:a16="http://schemas.microsoft.com/office/drawing/2014/main" id="{D5985DEA-3356-EE48-871D-A924ABF4A5F1}"/>
                </a:ext>
              </a:extLst>
            </p:cNvPr>
            <p:cNvSpPr/>
            <p:nvPr/>
          </p:nvSpPr>
          <p:spPr>
            <a:xfrm>
              <a:off x="8264640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8" name="square 1">
              <a:extLst>
                <a:ext uri="{FF2B5EF4-FFF2-40B4-BE49-F238E27FC236}">
                  <a16:creationId xmlns:a16="http://schemas.microsoft.com/office/drawing/2014/main" id="{43B4B484-49C2-B848-AF79-A0F9BFF0B46C}"/>
                </a:ext>
              </a:extLst>
            </p:cNvPr>
            <p:cNvSpPr/>
            <p:nvPr/>
          </p:nvSpPr>
          <p:spPr>
            <a:xfrm>
              <a:off x="8867629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B3B7CEA-BE7C-4A49-B0C1-4085BE0C2AEF}"/>
                </a:ext>
              </a:extLst>
            </p:cNvPr>
            <p:cNvSpPr txBox="1"/>
            <p:nvPr/>
          </p:nvSpPr>
          <p:spPr>
            <a:xfrm>
              <a:off x="4523618" y="35169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13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90" name="square 1">
              <a:extLst>
                <a:ext uri="{FF2B5EF4-FFF2-40B4-BE49-F238E27FC236}">
                  <a16:creationId xmlns:a16="http://schemas.microsoft.com/office/drawing/2014/main" id="{F1407A19-23AF-BC41-9905-72FA487BA966}"/>
                </a:ext>
              </a:extLst>
            </p:cNvPr>
            <p:cNvSpPr/>
            <p:nvPr/>
          </p:nvSpPr>
          <p:spPr>
            <a:xfrm>
              <a:off x="9466636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91" name="12 letters">
            <a:extLst>
              <a:ext uri="{FF2B5EF4-FFF2-40B4-BE49-F238E27FC236}">
                <a16:creationId xmlns:a16="http://schemas.microsoft.com/office/drawing/2014/main" id="{3E73854C-EAF7-7E43-A19E-433FA83530AA}"/>
              </a:ext>
            </a:extLst>
          </p:cNvPr>
          <p:cNvGrpSpPr/>
          <p:nvPr/>
        </p:nvGrpSpPr>
        <p:grpSpPr>
          <a:xfrm>
            <a:off x="1870701" y="35169"/>
            <a:ext cx="8640270" cy="1297733"/>
            <a:chOff x="1870701" y="35169"/>
            <a:chExt cx="8640270" cy="1297733"/>
          </a:xfrm>
        </p:grpSpPr>
        <p:sp>
          <p:nvSpPr>
            <p:cNvPr id="92" name="square 1">
              <a:extLst>
                <a:ext uri="{FF2B5EF4-FFF2-40B4-BE49-F238E27FC236}">
                  <a16:creationId xmlns:a16="http://schemas.microsoft.com/office/drawing/2014/main" id="{E4480B28-922B-B142-A4D1-C993D2FEFB05}"/>
                </a:ext>
              </a:extLst>
            </p:cNvPr>
            <p:cNvSpPr/>
            <p:nvPr/>
          </p:nvSpPr>
          <p:spPr>
            <a:xfrm>
              <a:off x="331070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3" name="square 1">
              <a:extLst>
                <a:ext uri="{FF2B5EF4-FFF2-40B4-BE49-F238E27FC236}">
                  <a16:creationId xmlns:a16="http://schemas.microsoft.com/office/drawing/2014/main" id="{F36AEAEF-2173-0546-BCF3-A7480EB163B7}"/>
                </a:ext>
              </a:extLst>
            </p:cNvPr>
            <p:cNvSpPr/>
            <p:nvPr/>
          </p:nvSpPr>
          <p:spPr>
            <a:xfrm>
              <a:off x="40307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4" name="square 1">
              <a:extLst>
                <a:ext uri="{FF2B5EF4-FFF2-40B4-BE49-F238E27FC236}">
                  <a16:creationId xmlns:a16="http://schemas.microsoft.com/office/drawing/2014/main" id="{C82215CB-C075-664B-9C30-EAB8599BF0FD}"/>
                </a:ext>
              </a:extLst>
            </p:cNvPr>
            <p:cNvSpPr/>
            <p:nvPr/>
          </p:nvSpPr>
          <p:spPr>
            <a:xfrm>
              <a:off x="47507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5" name="square 1">
              <a:extLst>
                <a:ext uri="{FF2B5EF4-FFF2-40B4-BE49-F238E27FC236}">
                  <a16:creationId xmlns:a16="http://schemas.microsoft.com/office/drawing/2014/main" id="{9AEF19B2-1567-E24C-AD2C-128AA1FD2427}"/>
                </a:ext>
              </a:extLst>
            </p:cNvPr>
            <p:cNvSpPr/>
            <p:nvPr/>
          </p:nvSpPr>
          <p:spPr>
            <a:xfrm>
              <a:off x="547070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6" name="square 1">
              <a:extLst>
                <a:ext uri="{FF2B5EF4-FFF2-40B4-BE49-F238E27FC236}">
                  <a16:creationId xmlns:a16="http://schemas.microsoft.com/office/drawing/2014/main" id="{389CFF3B-232A-9B48-A9AC-C7EA127CCE5F}"/>
                </a:ext>
              </a:extLst>
            </p:cNvPr>
            <p:cNvSpPr/>
            <p:nvPr/>
          </p:nvSpPr>
          <p:spPr>
            <a:xfrm>
              <a:off x="619070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7" name="square 1">
              <a:extLst>
                <a:ext uri="{FF2B5EF4-FFF2-40B4-BE49-F238E27FC236}">
                  <a16:creationId xmlns:a16="http://schemas.microsoft.com/office/drawing/2014/main" id="{596DB88D-3E58-A34C-AEC2-488294510AD8}"/>
                </a:ext>
              </a:extLst>
            </p:cNvPr>
            <p:cNvSpPr/>
            <p:nvPr/>
          </p:nvSpPr>
          <p:spPr>
            <a:xfrm>
              <a:off x="69107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8" name="square 1">
              <a:extLst>
                <a:ext uri="{FF2B5EF4-FFF2-40B4-BE49-F238E27FC236}">
                  <a16:creationId xmlns:a16="http://schemas.microsoft.com/office/drawing/2014/main" id="{0BB70CED-EB5B-894A-9933-5B145F5F193D}"/>
                </a:ext>
              </a:extLst>
            </p:cNvPr>
            <p:cNvSpPr/>
            <p:nvPr/>
          </p:nvSpPr>
          <p:spPr>
            <a:xfrm>
              <a:off x="76307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9" name="square 1">
              <a:extLst>
                <a:ext uri="{FF2B5EF4-FFF2-40B4-BE49-F238E27FC236}">
                  <a16:creationId xmlns:a16="http://schemas.microsoft.com/office/drawing/2014/main" id="{E6B2987C-6AFB-F845-A20F-F68FC48C477B}"/>
                </a:ext>
              </a:extLst>
            </p:cNvPr>
            <p:cNvSpPr/>
            <p:nvPr/>
          </p:nvSpPr>
          <p:spPr>
            <a:xfrm>
              <a:off x="18707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0" name="square 1">
              <a:extLst>
                <a:ext uri="{FF2B5EF4-FFF2-40B4-BE49-F238E27FC236}">
                  <a16:creationId xmlns:a16="http://schemas.microsoft.com/office/drawing/2014/main" id="{EBE35F57-6725-8C49-9EF5-FA3833770137}"/>
                </a:ext>
              </a:extLst>
            </p:cNvPr>
            <p:cNvSpPr/>
            <p:nvPr/>
          </p:nvSpPr>
          <p:spPr>
            <a:xfrm>
              <a:off x="25907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1" name="square 1">
              <a:extLst>
                <a:ext uri="{FF2B5EF4-FFF2-40B4-BE49-F238E27FC236}">
                  <a16:creationId xmlns:a16="http://schemas.microsoft.com/office/drawing/2014/main" id="{CCAF4214-A87B-A248-AB9D-F5CCF28AD56E}"/>
                </a:ext>
              </a:extLst>
            </p:cNvPr>
            <p:cNvSpPr/>
            <p:nvPr/>
          </p:nvSpPr>
          <p:spPr>
            <a:xfrm>
              <a:off x="8350971" y="608183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2" name="square 1">
              <a:extLst>
                <a:ext uri="{FF2B5EF4-FFF2-40B4-BE49-F238E27FC236}">
                  <a16:creationId xmlns:a16="http://schemas.microsoft.com/office/drawing/2014/main" id="{6F2DABCE-F272-1B47-935D-98DED31B6302}"/>
                </a:ext>
              </a:extLst>
            </p:cNvPr>
            <p:cNvSpPr/>
            <p:nvPr/>
          </p:nvSpPr>
          <p:spPr>
            <a:xfrm>
              <a:off x="9070971" y="605679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3" name="square 1">
              <a:extLst>
                <a:ext uri="{FF2B5EF4-FFF2-40B4-BE49-F238E27FC236}">
                  <a16:creationId xmlns:a16="http://schemas.microsoft.com/office/drawing/2014/main" id="{15084F67-AD44-BB41-9888-C28FC2903B77}"/>
                </a:ext>
              </a:extLst>
            </p:cNvPr>
            <p:cNvSpPr/>
            <p:nvPr/>
          </p:nvSpPr>
          <p:spPr>
            <a:xfrm>
              <a:off x="9790971" y="605679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9813A75-C667-5F4F-B347-E3E7C1BB3B44}"/>
                </a:ext>
              </a:extLst>
            </p:cNvPr>
            <p:cNvSpPr txBox="1"/>
            <p:nvPr/>
          </p:nvSpPr>
          <p:spPr>
            <a:xfrm>
              <a:off x="4523618" y="35169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12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05" name="11 letters">
            <a:extLst>
              <a:ext uri="{FF2B5EF4-FFF2-40B4-BE49-F238E27FC236}">
                <a16:creationId xmlns:a16="http://schemas.microsoft.com/office/drawing/2014/main" id="{588F95FC-E1D5-434E-A2CE-82F3D6BC54A3}"/>
              </a:ext>
            </a:extLst>
          </p:cNvPr>
          <p:cNvGrpSpPr/>
          <p:nvPr/>
        </p:nvGrpSpPr>
        <p:grpSpPr>
          <a:xfrm>
            <a:off x="2205981" y="45398"/>
            <a:ext cx="7920270" cy="1287504"/>
            <a:chOff x="2205981" y="45398"/>
            <a:chExt cx="7920270" cy="1287504"/>
          </a:xfrm>
        </p:grpSpPr>
        <p:sp>
          <p:nvSpPr>
            <p:cNvPr id="106" name="square 1">
              <a:extLst>
                <a:ext uri="{FF2B5EF4-FFF2-40B4-BE49-F238E27FC236}">
                  <a16:creationId xmlns:a16="http://schemas.microsoft.com/office/drawing/2014/main" id="{603E045C-9F18-F740-BD40-AA6429DE5630}"/>
                </a:ext>
              </a:extLst>
            </p:cNvPr>
            <p:cNvSpPr/>
            <p:nvPr/>
          </p:nvSpPr>
          <p:spPr>
            <a:xfrm>
              <a:off x="364598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7" name="square 1">
              <a:extLst>
                <a:ext uri="{FF2B5EF4-FFF2-40B4-BE49-F238E27FC236}">
                  <a16:creationId xmlns:a16="http://schemas.microsoft.com/office/drawing/2014/main" id="{8EF1FD41-ED5A-C645-BDDA-FE523842F3B4}"/>
                </a:ext>
              </a:extLst>
            </p:cNvPr>
            <p:cNvSpPr/>
            <p:nvPr/>
          </p:nvSpPr>
          <p:spPr>
            <a:xfrm>
              <a:off x="43659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8" name="square 1">
              <a:extLst>
                <a:ext uri="{FF2B5EF4-FFF2-40B4-BE49-F238E27FC236}">
                  <a16:creationId xmlns:a16="http://schemas.microsoft.com/office/drawing/2014/main" id="{9A9E42EC-E460-B447-9EC8-CE787D3C0C60}"/>
                </a:ext>
              </a:extLst>
            </p:cNvPr>
            <p:cNvSpPr/>
            <p:nvPr/>
          </p:nvSpPr>
          <p:spPr>
            <a:xfrm>
              <a:off x="50859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9" name="square 1">
              <a:extLst>
                <a:ext uri="{FF2B5EF4-FFF2-40B4-BE49-F238E27FC236}">
                  <a16:creationId xmlns:a16="http://schemas.microsoft.com/office/drawing/2014/main" id="{903880FD-13ED-2045-AEC7-9598E253A901}"/>
                </a:ext>
              </a:extLst>
            </p:cNvPr>
            <p:cNvSpPr/>
            <p:nvPr/>
          </p:nvSpPr>
          <p:spPr>
            <a:xfrm>
              <a:off x="580598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0" name="square 1">
              <a:extLst>
                <a:ext uri="{FF2B5EF4-FFF2-40B4-BE49-F238E27FC236}">
                  <a16:creationId xmlns:a16="http://schemas.microsoft.com/office/drawing/2014/main" id="{FE87FEB6-A812-E944-B498-7B91379D5B17}"/>
                </a:ext>
              </a:extLst>
            </p:cNvPr>
            <p:cNvSpPr/>
            <p:nvPr/>
          </p:nvSpPr>
          <p:spPr>
            <a:xfrm>
              <a:off x="652598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1" name="square 1">
              <a:extLst>
                <a:ext uri="{FF2B5EF4-FFF2-40B4-BE49-F238E27FC236}">
                  <a16:creationId xmlns:a16="http://schemas.microsoft.com/office/drawing/2014/main" id="{26EC8BBB-7FC2-B84D-9584-4F81DBC8DCEC}"/>
                </a:ext>
              </a:extLst>
            </p:cNvPr>
            <p:cNvSpPr/>
            <p:nvPr/>
          </p:nvSpPr>
          <p:spPr>
            <a:xfrm>
              <a:off x="724598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2" name="square 1">
              <a:extLst>
                <a:ext uri="{FF2B5EF4-FFF2-40B4-BE49-F238E27FC236}">
                  <a16:creationId xmlns:a16="http://schemas.microsoft.com/office/drawing/2014/main" id="{D0397B91-645B-F748-A1E6-BEF30DAD03B5}"/>
                </a:ext>
              </a:extLst>
            </p:cNvPr>
            <p:cNvSpPr/>
            <p:nvPr/>
          </p:nvSpPr>
          <p:spPr>
            <a:xfrm>
              <a:off x="796598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3" name="square 1">
              <a:extLst>
                <a:ext uri="{FF2B5EF4-FFF2-40B4-BE49-F238E27FC236}">
                  <a16:creationId xmlns:a16="http://schemas.microsoft.com/office/drawing/2014/main" id="{D610061A-73F7-7E4D-B910-27EE35B7E9FE}"/>
                </a:ext>
              </a:extLst>
            </p:cNvPr>
            <p:cNvSpPr/>
            <p:nvPr/>
          </p:nvSpPr>
          <p:spPr>
            <a:xfrm>
              <a:off x="22059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4" name="square 1">
              <a:extLst>
                <a:ext uri="{FF2B5EF4-FFF2-40B4-BE49-F238E27FC236}">
                  <a16:creationId xmlns:a16="http://schemas.microsoft.com/office/drawing/2014/main" id="{0D40E49B-A624-A84D-AE70-5E5869D86DD7}"/>
                </a:ext>
              </a:extLst>
            </p:cNvPr>
            <p:cNvSpPr/>
            <p:nvPr/>
          </p:nvSpPr>
          <p:spPr>
            <a:xfrm>
              <a:off x="29259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5" name="square 1">
              <a:extLst>
                <a:ext uri="{FF2B5EF4-FFF2-40B4-BE49-F238E27FC236}">
                  <a16:creationId xmlns:a16="http://schemas.microsoft.com/office/drawing/2014/main" id="{BF48AC95-4854-9D46-A2C4-9E7342C81AA8}"/>
                </a:ext>
              </a:extLst>
            </p:cNvPr>
            <p:cNvSpPr/>
            <p:nvPr/>
          </p:nvSpPr>
          <p:spPr>
            <a:xfrm>
              <a:off x="8686251" y="608183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6" name="square 1">
              <a:extLst>
                <a:ext uri="{FF2B5EF4-FFF2-40B4-BE49-F238E27FC236}">
                  <a16:creationId xmlns:a16="http://schemas.microsoft.com/office/drawing/2014/main" id="{22BA55C3-B454-9D44-8984-D90405405846}"/>
                </a:ext>
              </a:extLst>
            </p:cNvPr>
            <p:cNvSpPr/>
            <p:nvPr/>
          </p:nvSpPr>
          <p:spPr>
            <a:xfrm>
              <a:off x="9406251" y="605679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A5D48DB-9E0E-C34F-B4C0-4BBA52CBD14B}"/>
                </a:ext>
              </a:extLst>
            </p:cNvPr>
            <p:cNvSpPr txBox="1"/>
            <p:nvPr/>
          </p:nvSpPr>
          <p:spPr>
            <a:xfrm>
              <a:off x="4571293" y="45398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11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18" name="10 letters">
            <a:extLst>
              <a:ext uri="{FF2B5EF4-FFF2-40B4-BE49-F238E27FC236}">
                <a16:creationId xmlns:a16="http://schemas.microsoft.com/office/drawing/2014/main" id="{7096EF96-9970-BF4B-A7B4-AD663B0F0126}"/>
              </a:ext>
            </a:extLst>
          </p:cNvPr>
          <p:cNvGrpSpPr/>
          <p:nvPr/>
        </p:nvGrpSpPr>
        <p:grpSpPr>
          <a:xfrm>
            <a:off x="2556501" y="34344"/>
            <a:ext cx="7200270" cy="1298558"/>
            <a:chOff x="2556501" y="34344"/>
            <a:chExt cx="7200270" cy="1298558"/>
          </a:xfrm>
        </p:grpSpPr>
        <p:sp>
          <p:nvSpPr>
            <p:cNvPr id="119" name="square 1">
              <a:extLst>
                <a:ext uri="{FF2B5EF4-FFF2-40B4-BE49-F238E27FC236}">
                  <a16:creationId xmlns:a16="http://schemas.microsoft.com/office/drawing/2014/main" id="{D9BAEF38-753B-A646-847A-8BEC0CCE2BDD}"/>
                </a:ext>
              </a:extLst>
            </p:cNvPr>
            <p:cNvSpPr/>
            <p:nvPr/>
          </p:nvSpPr>
          <p:spPr>
            <a:xfrm>
              <a:off x="399650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0" name="square 1">
              <a:extLst>
                <a:ext uri="{FF2B5EF4-FFF2-40B4-BE49-F238E27FC236}">
                  <a16:creationId xmlns:a16="http://schemas.microsoft.com/office/drawing/2014/main" id="{18122962-B0E2-7146-BCFD-9350769D8EC4}"/>
                </a:ext>
              </a:extLst>
            </p:cNvPr>
            <p:cNvSpPr/>
            <p:nvPr/>
          </p:nvSpPr>
          <p:spPr>
            <a:xfrm>
              <a:off x="47165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1" name="square 1">
              <a:extLst>
                <a:ext uri="{FF2B5EF4-FFF2-40B4-BE49-F238E27FC236}">
                  <a16:creationId xmlns:a16="http://schemas.microsoft.com/office/drawing/2014/main" id="{A6C29D8C-7C1E-2942-80E1-B0E068E5781C}"/>
                </a:ext>
              </a:extLst>
            </p:cNvPr>
            <p:cNvSpPr/>
            <p:nvPr/>
          </p:nvSpPr>
          <p:spPr>
            <a:xfrm>
              <a:off x="54365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2" name="square 1">
              <a:extLst>
                <a:ext uri="{FF2B5EF4-FFF2-40B4-BE49-F238E27FC236}">
                  <a16:creationId xmlns:a16="http://schemas.microsoft.com/office/drawing/2014/main" id="{B244FFDF-F945-A341-9CB0-CDCEA9043E86}"/>
                </a:ext>
              </a:extLst>
            </p:cNvPr>
            <p:cNvSpPr/>
            <p:nvPr/>
          </p:nvSpPr>
          <p:spPr>
            <a:xfrm>
              <a:off x="615650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3" name="square 1">
              <a:extLst>
                <a:ext uri="{FF2B5EF4-FFF2-40B4-BE49-F238E27FC236}">
                  <a16:creationId xmlns:a16="http://schemas.microsoft.com/office/drawing/2014/main" id="{3D9B58E0-E5BA-2941-AC4B-01D11642A819}"/>
                </a:ext>
              </a:extLst>
            </p:cNvPr>
            <p:cNvSpPr/>
            <p:nvPr/>
          </p:nvSpPr>
          <p:spPr>
            <a:xfrm>
              <a:off x="687650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4" name="square 1">
              <a:extLst>
                <a:ext uri="{FF2B5EF4-FFF2-40B4-BE49-F238E27FC236}">
                  <a16:creationId xmlns:a16="http://schemas.microsoft.com/office/drawing/2014/main" id="{53F279F6-2E3D-6C4A-BADB-802351EB093F}"/>
                </a:ext>
              </a:extLst>
            </p:cNvPr>
            <p:cNvSpPr/>
            <p:nvPr/>
          </p:nvSpPr>
          <p:spPr>
            <a:xfrm>
              <a:off x="75965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5" name="square 1">
              <a:extLst>
                <a:ext uri="{FF2B5EF4-FFF2-40B4-BE49-F238E27FC236}">
                  <a16:creationId xmlns:a16="http://schemas.microsoft.com/office/drawing/2014/main" id="{9190DCA1-EA9C-C74D-B8DA-DC55C626BB11}"/>
                </a:ext>
              </a:extLst>
            </p:cNvPr>
            <p:cNvSpPr/>
            <p:nvPr/>
          </p:nvSpPr>
          <p:spPr>
            <a:xfrm>
              <a:off x="83165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6" name="square 1">
              <a:extLst>
                <a:ext uri="{FF2B5EF4-FFF2-40B4-BE49-F238E27FC236}">
                  <a16:creationId xmlns:a16="http://schemas.microsoft.com/office/drawing/2014/main" id="{C84D76DD-7DFF-FC44-A181-F67C6F45FF44}"/>
                </a:ext>
              </a:extLst>
            </p:cNvPr>
            <p:cNvSpPr/>
            <p:nvPr/>
          </p:nvSpPr>
          <p:spPr>
            <a:xfrm>
              <a:off x="25565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7" name="square 1">
              <a:extLst>
                <a:ext uri="{FF2B5EF4-FFF2-40B4-BE49-F238E27FC236}">
                  <a16:creationId xmlns:a16="http://schemas.microsoft.com/office/drawing/2014/main" id="{BE0BFF5A-5A73-EF4F-84F6-24A4ABC26F4C}"/>
                </a:ext>
              </a:extLst>
            </p:cNvPr>
            <p:cNvSpPr/>
            <p:nvPr/>
          </p:nvSpPr>
          <p:spPr>
            <a:xfrm>
              <a:off x="32765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8" name="square 1">
              <a:extLst>
                <a:ext uri="{FF2B5EF4-FFF2-40B4-BE49-F238E27FC236}">
                  <a16:creationId xmlns:a16="http://schemas.microsoft.com/office/drawing/2014/main" id="{B0D31CB7-653E-AC46-84F1-8756884F9693}"/>
                </a:ext>
              </a:extLst>
            </p:cNvPr>
            <p:cNvSpPr/>
            <p:nvPr/>
          </p:nvSpPr>
          <p:spPr>
            <a:xfrm>
              <a:off x="9036771" y="608183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DC56F23-8DF0-C544-862C-DFD469F75FDB}"/>
                </a:ext>
              </a:extLst>
            </p:cNvPr>
            <p:cNvSpPr txBox="1"/>
            <p:nvPr/>
          </p:nvSpPr>
          <p:spPr>
            <a:xfrm>
              <a:off x="4290920" y="34344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10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30" name="9 letters">
            <a:extLst>
              <a:ext uri="{FF2B5EF4-FFF2-40B4-BE49-F238E27FC236}">
                <a16:creationId xmlns:a16="http://schemas.microsoft.com/office/drawing/2014/main" id="{D9B97A90-85DA-A347-AA9E-C8CCC8C1CD9E}"/>
              </a:ext>
            </a:extLst>
          </p:cNvPr>
          <p:cNvGrpSpPr/>
          <p:nvPr/>
        </p:nvGrpSpPr>
        <p:grpSpPr>
          <a:xfrm>
            <a:off x="2907021" y="23397"/>
            <a:ext cx="6480000" cy="1309505"/>
            <a:chOff x="2907021" y="23397"/>
            <a:chExt cx="6480000" cy="1309505"/>
          </a:xfrm>
        </p:grpSpPr>
        <p:sp>
          <p:nvSpPr>
            <p:cNvPr id="131" name="square 1">
              <a:extLst>
                <a:ext uri="{FF2B5EF4-FFF2-40B4-BE49-F238E27FC236}">
                  <a16:creationId xmlns:a16="http://schemas.microsoft.com/office/drawing/2014/main" id="{57B97F51-573D-6942-B36D-DF9041132A6C}"/>
                </a:ext>
              </a:extLst>
            </p:cNvPr>
            <p:cNvSpPr/>
            <p:nvPr/>
          </p:nvSpPr>
          <p:spPr>
            <a:xfrm>
              <a:off x="434702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2" name="square 1">
              <a:extLst>
                <a:ext uri="{FF2B5EF4-FFF2-40B4-BE49-F238E27FC236}">
                  <a16:creationId xmlns:a16="http://schemas.microsoft.com/office/drawing/2014/main" id="{AC378778-C13A-8447-A9BC-74C13FA99AFA}"/>
                </a:ext>
              </a:extLst>
            </p:cNvPr>
            <p:cNvSpPr/>
            <p:nvPr/>
          </p:nvSpPr>
          <p:spPr>
            <a:xfrm>
              <a:off x="506702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3" name="square 1">
              <a:extLst>
                <a:ext uri="{FF2B5EF4-FFF2-40B4-BE49-F238E27FC236}">
                  <a16:creationId xmlns:a16="http://schemas.microsoft.com/office/drawing/2014/main" id="{AB6A1C96-E659-F746-B876-D10B1183AB79}"/>
                </a:ext>
              </a:extLst>
            </p:cNvPr>
            <p:cNvSpPr/>
            <p:nvPr/>
          </p:nvSpPr>
          <p:spPr>
            <a:xfrm>
              <a:off x="578702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4" name="square 1">
              <a:extLst>
                <a:ext uri="{FF2B5EF4-FFF2-40B4-BE49-F238E27FC236}">
                  <a16:creationId xmlns:a16="http://schemas.microsoft.com/office/drawing/2014/main" id="{3E159A40-531D-B647-A516-79E61383965B}"/>
                </a:ext>
              </a:extLst>
            </p:cNvPr>
            <p:cNvSpPr/>
            <p:nvPr/>
          </p:nvSpPr>
          <p:spPr>
            <a:xfrm>
              <a:off x="650702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5" name="square 1">
              <a:extLst>
                <a:ext uri="{FF2B5EF4-FFF2-40B4-BE49-F238E27FC236}">
                  <a16:creationId xmlns:a16="http://schemas.microsoft.com/office/drawing/2014/main" id="{08D10C0F-0D3C-424E-BC3E-785C28537899}"/>
                </a:ext>
              </a:extLst>
            </p:cNvPr>
            <p:cNvSpPr/>
            <p:nvPr/>
          </p:nvSpPr>
          <p:spPr>
            <a:xfrm>
              <a:off x="722702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6" name="square 1">
              <a:extLst>
                <a:ext uri="{FF2B5EF4-FFF2-40B4-BE49-F238E27FC236}">
                  <a16:creationId xmlns:a16="http://schemas.microsoft.com/office/drawing/2014/main" id="{508E8C00-0DCE-B645-8FCB-8C867EE21FE4}"/>
                </a:ext>
              </a:extLst>
            </p:cNvPr>
            <p:cNvSpPr/>
            <p:nvPr/>
          </p:nvSpPr>
          <p:spPr>
            <a:xfrm>
              <a:off x="794702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7" name="square 1">
              <a:extLst>
                <a:ext uri="{FF2B5EF4-FFF2-40B4-BE49-F238E27FC236}">
                  <a16:creationId xmlns:a16="http://schemas.microsoft.com/office/drawing/2014/main" id="{CA0E3C3E-C20C-4548-9395-72F189E6EE11}"/>
                </a:ext>
              </a:extLst>
            </p:cNvPr>
            <p:cNvSpPr/>
            <p:nvPr/>
          </p:nvSpPr>
          <p:spPr>
            <a:xfrm>
              <a:off x="866702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8" name="square 1">
              <a:extLst>
                <a:ext uri="{FF2B5EF4-FFF2-40B4-BE49-F238E27FC236}">
                  <a16:creationId xmlns:a16="http://schemas.microsoft.com/office/drawing/2014/main" id="{155225CA-F7C0-1341-9221-AF44E6E665A8}"/>
                </a:ext>
              </a:extLst>
            </p:cNvPr>
            <p:cNvSpPr/>
            <p:nvPr/>
          </p:nvSpPr>
          <p:spPr>
            <a:xfrm>
              <a:off x="29070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9" name="square 1">
              <a:extLst>
                <a:ext uri="{FF2B5EF4-FFF2-40B4-BE49-F238E27FC236}">
                  <a16:creationId xmlns:a16="http://schemas.microsoft.com/office/drawing/2014/main" id="{0D395B5A-E8D6-144E-9DC5-15F76D5E95BA}"/>
                </a:ext>
              </a:extLst>
            </p:cNvPr>
            <p:cNvSpPr/>
            <p:nvPr/>
          </p:nvSpPr>
          <p:spPr>
            <a:xfrm>
              <a:off x="36270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01CC523-9206-6B41-A469-A3F240D6C0C4}"/>
                </a:ext>
              </a:extLst>
            </p:cNvPr>
            <p:cNvSpPr txBox="1"/>
            <p:nvPr/>
          </p:nvSpPr>
          <p:spPr>
            <a:xfrm>
              <a:off x="4299519" y="23397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9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41" name="8 letters">
            <a:extLst>
              <a:ext uri="{FF2B5EF4-FFF2-40B4-BE49-F238E27FC236}">
                <a16:creationId xmlns:a16="http://schemas.microsoft.com/office/drawing/2014/main" id="{298F2042-720D-8E48-87C7-E57A26D98848}"/>
              </a:ext>
            </a:extLst>
          </p:cNvPr>
          <p:cNvGrpSpPr/>
          <p:nvPr/>
        </p:nvGrpSpPr>
        <p:grpSpPr>
          <a:xfrm>
            <a:off x="3257541" y="46426"/>
            <a:ext cx="5760000" cy="1286476"/>
            <a:chOff x="3257541" y="46426"/>
            <a:chExt cx="5760000" cy="1286476"/>
          </a:xfrm>
        </p:grpSpPr>
        <p:sp>
          <p:nvSpPr>
            <p:cNvPr id="142" name="square 1">
              <a:extLst>
                <a:ext uri="{FF2B5EF4-FFF2-40B4-BE49-F238E27FC236}">
                  <a16:creationId xmlns:a16="http://schemas.microsoft.com/office/drawing/2014/main" id="{041C57E1-8FF7-F746-B6C3-1313045B83A9}"/>
                </a:ext>
              </a:extLst>
            </p:cNvPr>
            <p:cNvSpPr/>
            <p:nvPr/>
          </p:nvSpPr>
          <p:spPr>
            <a:xfrm>
              <a:off x="469754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3" name="square 1">
              <a:extLst>
                <a:ext uri="{FF2B5EF4-FFF2-40B4-BE49-F238E27FC236}">
                  <a16:creationId xmlns:a16="http://schemas.microsoft.com/office/drawing/2014/main" id="{83A91AD6-FC07-1D48-8B85-530E2565191E}"/>
                </a:ext>
              </a:extLst>
            </p:cNvPr>
            <p:cNvSpPr/>
            <p:nvPr/>
          </p:nvSpPr>
          <p:spPr>
            <a:xfrm>
              <a:off x="54175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4" name="square 1">
              <a:extLst>
                <a:ext uri="{FF2B5EF4-FFF2-40B4-BE49-F238E27FC236}">
                  <a16:creationId xmlns:a16="http://schemas.microsoft.com/office/drawing/2014/main" id="{0512A13A-F98D-D448-A0C8-308BD4432BBC}"/>
                </a:ext>
              </a:extLst>
            </p:cNvPr>
            <p:cNvSpPr/>
            <p:nvPr/>
          </p:nvSpPr>
          <p:spPr>
            <a:xfrm>
              <a:off x="61375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5" name="square 1">
              <a:extLst>
                <a:ext uri="{FF2B5EF4-FFF2-40B4-BE49-F238E27FC236}">
                  <a16:creationId xmlns:a16="http://schemas.microsoft.com/office/drawing/2014/main" id="{7B551032-7D03-844F-BB1A-0D3BFA2055EF}"/>
                </a:ext>
              </a:extLst>
            </p:cNvPr>
            <p:cNvSpPr/>
            <p:nvPr/>
          </p:nvSpPr>
          <p:spPr>
            <a:xfrm>
              <a:off x="685754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6" name="square 1">
              <a:extLst>
                <a:ext uri="{FF2B5EF4-FFF2-40B4-BE49-F238E27FC236}">
                  <a16:creationId xmlns:a16="http://schemas.microsoft.com/office/drawing/2014/main" id="{ED4D077F-B165-C749-9276-C526BCEE2D63}"/>
                </a:ext>
              </a:extLst>
            </p:cNvPr>
            <p:cNvSpPr/>
            <p:nvPr/>
          </p:nvSpPr>
          <p:spPr>
            <a:xfrm>
              <a:off x="757754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7" name="square 1">
              <a:extLst>
                <a:ext uri="{FF2B5EF4-FFF2-40B4-BE49-F238E27FC236}">
                  <a16:creationId xmlns:a16="http://schemas.microsoft.com/office/drawing/2014/main" id="{E0A4D7D0-9FC9-BD43-8E3E-0228F502CA18}"/>
                </a:ext>
              </a:extLst>
            </p:cNvPr>
            <p:cNvSpPr/>
            <p:nvPr/>
          </p:nvSpPr>
          <p:spPr>
            <a:xfrm>
              <a:off x="829754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8" name="square 1">
              <a:extLst>
                <a:ext uri="{FF2B5EF4-FFF2-40B4-BE49-F238E27FC236}">
                  <a16:creationId xmlns:a16="http://schemas.microsoft.com/office/drawing/2014/main" id="{7CC53447-9AF1-9C43-808A-209FEE2C6FC3}"/>
                </a:ext>
              </a:extLst>
            </p:cNvPr>
            <p:cNvSpPr/>
            <p:nvPr/>
          </p:nvSpPr>
          <p:spPr>
            <a:xfrm>
              <a:off x="32575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9" name="square 1">
              <a:extLst>
                <a:ext uri="{FF2B5EF4-FFF2-40B4-BE49-F238E27FC236}">
                  <a16:creationId xmlns:a16="http://schemas.microsoft.com/office/drawing/2014/main" id="{53152936-42BC-4E45-AA75-39CDA5B5CA33}"/>
                </a:ext>
              </a:extLst>
            </p:cNvPr>
            <p:cNvSpPr/>
            <p:nvPr/>
          </p:nvSpPr>
          <p:spPr>
            <a:xfrm>
              <a:off x="39775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8AE4779-B799-204A-A026-E6E131920D33}"/>
                </a:ext>
              </a:extLst>
            </p:cNvPr>
            <p:cNvSpPr txBox="1"/>
            <p:nvPr/>
          </p:nvSpPr>
          <p:spPr>
            <a:xfrm>
              <a:off x="4290920" y="46426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8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51" name="7 letters">
            <a:extLst>
              <a:ext uri="{FF2B5EF4-FFF2-40B4-BE49-F238E27FC236}">
                <a16:creationId xmlns:a16="http://schemas.microsoft.com/office/drawing/2014/main" id="{FFDF3FB4-8337-E241-BA7E-1A72E0D6743D}"/>
              </a:ext>
            </a:extLst>
          </p:cNvPr>
          <p:cNvGrpSpPr/>
          <p:nvPr/>
        </p:nvGrpSpPr>
        <p:grpSpPr>
          <a:xfrm>
            <a:off x="3608061" y="24914"/>
            <a:ext cx="5040000" cy="1307988"/>
            <a:chOff x="3608061" y="24914"/>
            <a:chExt cx="5040000" cy="1307988"/>
          </a:xfrm>
        </p:grpSpPr>
        <p:sp>
          <p:nvSpPr>
            <p:cNvPr id="152" name="square 1">
              <a:extLst>
                <a:ext uri="{FF2B5EF4-FFF2-40B4-BE49-F238E27FC236}">
                  <a16:creationId xmlns:a16="http://schemas.microsoft.com/office/drawing/2014/main" id="{3031C093-153B-B544-AFF0-79F896CC692C}"/>
                </a:ext>
              </a:extLst>
            </p:cNvPr>
            <p:cNvSpPr/>
            <p:nvPr/>
          </p:nvSpPr>
          <p:spPr>
            <a:xfrm>
              <a:off x="504806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3" name="square 1">
              <a:extLst>
                <a:ext uri="{FF2B5EF4-FFF2-40B4-BE49-F238E27FC236}">
                  <a16:creationId xmlns:a16="http://schemas.microsoft.com/office/drawing/2014/main" id="{5F927C87-0767-0841-80E3-3D8D933BBBDA}"/>
                </a:ext>
              </a:extLst>
            </p:cNvPr>
            <p:cNvSpPr/>
            <p:nvPr/>
          </p:nvSpPr>
          <p:spPr>
            <a:xfrm>
              <a:off x="576806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4" name="square 1">
              <a:extLst>
                <a:ext uri="{FF2B5EF4-FFF2-40B4-BE49-F238E27FC236}">
                  <a16:creationId xmlns:a16="http://schemas.microsoft.com/office/drawing/2014/main" id="{B566D7C1-3E1F-9F4D-B794-875C4A1451E8}"/>
                </a:ext>
              </a:extLst>
            </p:cNvPr>
            <p:cNvSpPr/>
            <p:nvPr/>
          </p:nvSpPr>
          <p:spPr>
            <a:xfrm>
              <a:off x="648806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5" name="square 1">
              <a:extLst>
                <a:ext uri="{FF2B5EF4-FFF2-40B4-BE49-F238E27FC236}">
                  <a16:creationId xmlns:a16="http://schemas.microsoft.com/office/drawing/2014/main" id="{24009C44-2221-C449-9174-B3DAB6A150D9}"/>
                </a:ext>
              </a:extLst>
            </p:cNvPr>
            <p:cNvSpPr/>
            <p:nvPr/>
          </p:nvSpPr>
          <p:spPr>
            <a:xfrm>
              <a:off x="720806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6" name="square 1">
              <a:extLst>
                <a:ext uri="{FF2B5EF4-FFF2-40B4-BE49-F238E27FC236}">
                  <a16:creationId xmlns:a16="http://schemas.microsoft.com/office/drawing/2014/main" id="{D289C04B-439F-B64E-9DE0-2FDA69701427}"/>
                </a:ext>
              </a:extLst>
            </p:cNvPr>
            <p:cNvSpPr/>
            <p:nvPr/>
          </p:nvSpPr>
          <p:spPr>
            <a:xfrm>
              <a:off x="792806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7" name="square 1">
              <a:extLst>
                <a:ext uri="{FF2B5EF4-FFF2-40B4-BE49-F238E27FC236}">
                  <a16:creationId xmlns:a16="http://schemas.microsoft.com/office/drawing/2014/main" id="{E5B1AA75-A522-0E44-AB33-4CDFA216F082}"/>
                </a:ext>
              </a:extLst>
            </p:cNvPr>
            <p:cNvSpPr/>
            <p:nvPr/>
          </p:nvSpPr>
          <p:spPr>
            <a:xfrm>
              <a:off x="36080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8" name="square 1">
              <a:extLst>
                <a:ext uri="{FF2B5EF4-FFF2-40B4-BE49-F238E27FC236}">
                  <a16:creationId xmlns:a16="http://schemas.microsoft.com/office/drawing/2014/main" id="{1884A3DF-63A0-ED47-96E8-184E9EDEC61C}"/>
                </a:ext>
              </a:extLst>
            </p:cNvPr>
            <p:cNvSpPr/>
            <p:nvPr/>
          </p:nvSpPr>
          <p:spPr>
            <a:xfrm>
              <a:off x="43280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3240B774-078B-074D-BFB0-293C512A2FD8}"/>
                </a:ext>
              </a:extLst>
            </p:cNvPr>
            <p:cNvSpPr txBox="1"/>
            <p:nvPr/>
          </p:nvSpPr>
          <p:spPr>
            <a:xfrm>
              <a:off x="4449453" y="24914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7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60" name="6 letters">
            <a:extLst>
              <a:ext uri="{FF2B5EF4-FFF2-40B4-BE49-F238E27FC236}">
                <a16:creationId xmlns:a16="http://schemas.microsoft.com/office/drawing/2014/main" id="{3420AB3E-C953-B743-91D2-C67294330439}"/>
              </a:ext>
            </a:extLst>
          </p:cNvPr>
          <p:cNvGrpSpPr/>
          <p:nvPr/>
        </p:nvGrpSpPr>
        <p:grpSpPr>
          <a:xfrm>
            <a:off x="3882381" y="36637"/>
            <a:ext cx="4320000" cy="1296265"/>
            <a:chOff x="3882381" y="36637"/>
            <a:chExt cx="4320000" cy="1296265"/>
          </a:xfrm>
        </p:grpSpPr>
        <p:sp>
          <p:nvSpPr>
            <p:cNvPr id="161" name="square 1">
              <a:extLst>
                <a:ext uri="{FF2B5EF4-FFF2-40B4-BE49-F238E27FC236}">
                  <a16:creationId xmlns:a16="http://schemas.microsoft.com/office/drawing/2014/main" id="{07D4616B-62B4-634C-A013-C29A9A599736}"/>
                </a:ext>
              </a:extLst>
            </p:cNvPr>
            <p:cNvSpPr/>
            <p:nvPr/>
          </p:nvSpPr>
          <p:spPr>
            <a:xfrm>
              <a:off x="532238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2" name="square 1">
              <a:extLst>
                <a:ext uri="{FF2B5EF4-FFF2-40B4-BE49-F238E27FC236}">
                  <a16:creationId xmlns:a16="http://schemas.microsoft.com/office/drawing/2014/main" id="{4AF4AA45-9BC2-674A-9A32-F3F776D47842}"/>
                </a:ext>
              </a:extLst>
            </p:cNvPr>
            <p:cNvSpPr/>
            <p:nvPr/>
          </p:nvSpPr>
          <p:spPr>
            <a:xfrm>
              <a:off x="60423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3" name="square 1">
              <a:extLst>
                <a:ext uri="{FF2B5EF4-FFF2-40B4-BE49-F238E27FC236}">
                  <a16:creationId xmlns:a16="http://schemas.microsoft.com/office/drawing/2014/main" id="{5D236B1F-9988-954E-B805-70D2D3D59957}"/>
                </a:ext>
              </a:extLst>
            </p:cNvPr>
            <p:cNvSpPr/>
            <p:nvPr/>
          </p:nvSpPr>
          <p:spPr>
            <a:xfrm>
              <a:off x="67623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4" name="square 1">
              <a:extLst>
                <a:ext uri="{FF2B5EF4-FFF2-40B4-BE49-F238E27FC236}">
                  <a16:creationId xmlns:a16="http://schemas.microsoft.com/office/drawing/2014/main" id="{2BB276AF-A4C7-E344-A8F2-6AB797D4AF6C}"/>
                </a:ext>
              </a:extLst>
            </p:cNvPr>
            <p:cNvSpPr/>
            <p:nvPr/>
          </p:nvSpPr>
          <p:spPr>
            <a:xfrm>
              <a:off x="748238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5" name="square 1">
              <a:extLst>
                <a:ext uri="{FF2B5EF4-FFF2-40B4-BE49-F238E27FC236}">
                  <a16:creationId xmlns:a16="http://schemas.microsoft.com/office/drawing/2014/main" id="{E390F589-92EE-CC40-9D6E-607CC43362B6}"/>
                </a:ext>
              </a:extLst>
            </p:cNvPr>
            <p:cNvSpPr/>
            <p:nvPr/>
          </p:nvSpPr>
          <p:spPr>
            <a:xfrm>
              <a:off x="38823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6" name="square 1">
              <a:extLst>
                <a:ext uri="{FF2B5EF4-FFF2-40B4-BE49-F238E27FC236}">
                  <a16:creationId xmlns:a16="http://schemas.microsoft.com/office/drawing/2014/main" id="{FAA515BA-6F60-A946-A14C-DF8B3507B393}"/>
                </a:ext>
              </a:extLst>
            </p:cNvPr>
            <p:cNvSpPr/>
            <p:nvPr/>
          </p:nvSpPr>
          <p:spPr>
            <a:xfrm>
              <a:off x="46023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0A8A1D35-F9EA-E94A-890B-544D5C660EE6}"/>
                </a:ext>
              </a:extLst>
            </p:cNvPr>
            <p:cNvSpPr txBox="1"/>
            <p:nvPr/>
          </p:nvSpPr>
          <p:spPr>
            <a:xfrm>
              <a:off x="4398734" y="36637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6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68" name="5 letters">
            <a:extLst>
              <a:ext uri="{FF2B5EF4-FFF2-40B4-BE49-F238E27FC236}">
                <a16:creationId xmlns:a16="http://schemas.microsoft.com/office/drawing/2014/main" id="{2B77EC08-13CB-1A4A-A763-7BEBFFE58D03}"/>
              </a:ext>
            </a:extLst>
          </p:cNvPr>
          <p:cNvGrpSpPr/>
          <p:nvPr/>
        </p:nvGrpSpPr>
        <p:grpSpPr>
          <a:xfrm>
            <a:off x="4324341" y="24914"/>
            <a:ext cx="3600000" cy="1307988"/>
            <a:chOff x="4324341" y="24914"/>
            <a:chExt cx="3600000" cy="1307988"/>
          </a:xfrm>
        </p:grpSpPr>
        <p:sp>
          <p:nvSpPr>
            <p:cNvPr id="169" name="square 1">
              <a:extLst>
                <a:ext uri="{FF2B5EF4-FFF2-40B4-BE49-F238E27FC236}">
                  <a16:creationId xmlns:a16="http://schemas.microsoft.com/office/drawing/2014/main" id="{5EF6C9DE-504D-0D49-919A-14F86BD55497}"/>
                </a:ext>
              </a:extLst>
            </p:cNvPr>
            <p:cNvSpPr/>
            <p:nvPr/>
          </p:nvSpPr>
          <p:spPr>
            <a:xfrm>
              <a:off x="576434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0" name="square 1">
              <a:extLst>
                <a:ext uri="{FF2B5EF4-FFF2-40B4-BE49-F238E27FC236}">
                  <a16:creationId xmlns:a16="http://schemas.microsoft.com/office/drawing/2014/main" id="{2432CA4B-6832-2C44-93BA-087A0C630E20}"/>
                </a:ext>
              </a:extLst>
            </p:cNvPr>
            <p:cNvSpPr/>
            <p:nvPr/>
          </p:nvSpPr>
          <p:spPr>
            <a:xfrm>
              <a:off x="64843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1" name="square 1">
              <a:extLst>
                <a:ext uri="{FF2B5EF4-FFF2-40B4-BE49-F238E27FC236}">
                  <a16:creationId xmlns:a16="http://schemas.microsoft.com/office/drawing/2014/main" id="{7BA21BD4-B311-DB46-8D39-BEE9EF7FC101}"/>
                </a:ext>
              </a:extLst>
            </p:cNvPr>
            <p:cNvSpPr/>
            <p:nvPr/>
          </p:nvSpPr>
          <p:spPr>
            <a:xfrm>
              <a:off x="72043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2" name="square 1">
              <a:extLst>
                <a:ext uri="{FF2B5EF4-FFF2-40B4-BE49-F238E27FC236}">
                  <a16:creationId xmlns:a16="http://schemas.microsoft.com/office/drawing/2014/main" id="{1210FA0F-F782-4144-AB4B-C7ADB21B2FD1}"/>
                </a:ext>
              </a:extLst>
            </p:cNvPr>
            <p:cNvSpPr/>
            <p:nvPr/>
          </p:nvSpPr>
          <p:spPr>
            <a:xfrm>
              <a:off x="43243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3" name="square 1">
              <a:extLst>
                <a:ext uri="{FF2B5EF4-FFF2-40B4-BE49-F238E27FC236}">
                  <a16:creationId xmlns:a16="http://schemas.microsoft.com/office/drawing/2014/main" id="{A9E4ED6D-7145-054A-8B8A-7E2C24E83F8A}"/>
                </a:ext>
              </a:extLst>
            </p:cNvPr>
            <p:cNvSpPr/>
            <p:nvPr/>
          </p:nvSpPr>
          <p:spPr>
            <a:xfrm>
              <a:off x="50443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6C9B363B-5A89-4E49-BD44-31C1163AFB99}"/>
                </a:ext>
              </a:extLst>
            </p:cNvPr>
            <p:cNvSpPr txBox="1"/>
            <p:nvPr/>
          </p:nvSpPr>
          <p:spPr>
            <a:xfrm>
              <a:off x="4437385" y="24914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5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75" name="4 letters">
            <a:extLst>
              <a:ext uri="{FF2B5EF4-FFF2-40B4-BE49-F238E27FC236}">
                <a16:creationId xmlns:a16="http://schemas.microsoft.com/office/drawing/2014/main" id="{F367210E-7518-D443-9623-37777B6D1E6C}"/>
              </a:ext>
            </a:extLst>
          </p:cNvPr>
          <p:cNvGrpSpPr/>
          <p:nvPr/>
        </p:nvGrpSpPr>
        <p:grpSpPr>
          <a:xfrm>
            <a:off x="4556276" y="36670"/>
            <a:ext cx="3049413" cy="1296232"/>
            <a:chOff x="4523618" y="36670"/>
            <a:chExt cx="3049413" cy="1296232"/>
          </a:xfrm>
        </p:grpSpPr>
        <p:sp>
          <p:nvSpPr>
            <p:cNvPr id="176" name="square 1">
              <a:extLst>
                <a:ext uri="{FF2B5EF4-FFF2-40B4-BE49-F238E27FC236}">
                  <a16:creationId xmlns:a16="http://schemas.microsoft.com/office/drawing/2014/main" id="{4356DC61-CC3F-624F-B6C4-928E44DB168D}"/>
                </a:ext>
              </a:extLst>
            </p:cNvPr>
            <p:cNvSpPr/>
            <p:nvPr/>
          </p:nvSpPr>
          <p:spPr>
            <a:xfrm>
              <a:off x="611486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7" name="square 1">
              <a:extLst>
                <a:ext uri="{FF2B5EF4-FFF2-40B4-BE49-F238E27FC236}">
                  <a16:creationId xmlns:a16="http://schemas.microsoft.com/office/drawing/2014/main" id="{AD5FF3A7-DA9B-4447-8F9C-D86BB0FED0BB}"/>
                </a:ext>
              </a:extLst>
            </p:cNvPr>
            <p:cNvSpPr/>
            <p:nvPr/>
          </p:nvSpPr>
          <p:spPr>
            <a:xfrm>
              <a:off x="683486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8" name="square 1">
              <a:extLst>
                <a:ext uri="{FF2B5EF4-FFF2-40B4-BE49-F238E27FC236}">
                  <a16:creationId xmlns:a16="http://schemas.microsoft.com/office/drawing/2014/main" id="{E688CA5A-6F7D-7148-8A1D-587A8A78D21D}"/>
                </a:ext>
              </a:extLst>
            </p:cNvPr>
            <p:cNvSpPr/>
            <p:nvPr/>
          </p:nvSpPr>
          <p:spPr>
            <a:xfrm>
              <a:off x="46748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9" name="square 1">
              <a:extLst>
                <a:ext uri="{FF2B5EF4-FFF2-40B4-BE49-F238E27FC236}">
                  <a16:creationId xmlns:a16="http://schemas.microsoft.com/office/drawing/2014/main" id="{A854BACE-155A-4740-8C67-B8D24BF8F496}"/>
                </a:ext>
              </a:extLst>
            </p:cNvPr>
            <p:cNvSpPr/>
            <p:nvPr/>
          </p:nvSpPr>
          <p:spPr>
            <a:xfrm>
              <a:off x="53948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C4E5C56-7325-7E47-8ED7-CD9C8CE31A47}"/>
                </a:ext>
              </a:extLst>
            </p:cNvPr>
            <p:cNvSpPr txBox="1"/>
            <p:nvPr/>
          </p:nvSpPr>
          <p:spPr>
            <a:xfrm>
              <a:off x="4523618" y="36670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4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81" name="3 letters">
            <a:extLst>
              <a:ext uri="{FF2B5EF4-FFF2-40B4-BE49-F238E27FC236}">
                <a16:creationId xmlns:a16="http://schemas.microsoft.com/office/drawing/2014/main" id="{1C39D005-7502-6745-886A-93F31BD19FB7}"/>
              </a:ext>
            </a:extLst>
          </p:cNvPr>
          <p:cNvGrpSpPr/>
          <p:nvPr/>
        </p:nvGrpSpPr>
        <p:grpSpPr>
          <a:xfrm>
            <a:off x="4586095" y="12052"/>
            <a:ext cx="3049413" cy="1320850"/>
            <a:chOff x="4406479" y="12052"/>
            <a:chExt cx="3049413" cy="1320850"/>
          </a:xfrm>
        </p:grpSpPr>
        <p:sp>
          <p:nvSpPr>
            <p:cNvPr id="182" name="square 1">
              <a:extLst>
                <a:ext uri="{FF2B5EF4-FFF2-40B4-BE49-F238E27FC236}">
                  <a16:creationId xmlns:a16="http://schemas.microsoft.com/office/drawing/2014/main" id="{BC43FA3E-A6EF-384A-9AB4-932A8997EC7A}"/>
                </a:ext>
              </a:extLst>
            </p:cNvPr>
            <p:cNvSpPr/>
            <p:nvPr/>
          </p:nvSpPr>
          <p:spPr>
            <a:xfrm>
              <a:off x="634346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3" name="square 1">
              <a:extLst>
                <a:ext uri="{FF2B5EF4-FFF2-40B4-BE49-F238E27FC236}">
                  <a16:creationId xmlns:a16="http://schemas.microsoft.com/office/drawing/2014/main" id="{9844EC39-4CC9-AD48-B865-C31B8260BB33}"/>
                </a:ext>
              </a:extLst>
            </p:cNvPr>
            <p:cNvSpPr/>
            <p:nvPr/>
          </p:nvSpPr>
          <p:spPr>
            <a:xfrm>
              <a:off x="49034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4" name="square 1">
              <a:extLst>
                <a:ext uri="{FF2B5EF4-FFF2-40B4-BE49-F238E27FC236}">
                  <a16:creationId xmlns:a16="http://schemas.microsoft.com/office/drawing/2014/main" id="{8C769C2D-306C-7B48-9F7F-393B99710659}"/>
                </a:ext>
              </a:extLst>
            </p:cNvPr>
            <p:cNvSpPr/>
            <p:nvPr/>
          </p:nvSpPr>
          <p:spPr>
            <a:xfrm>
              <a:off x="56234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6762C8A-9AF8-6947-9C49-B6AA09F71C2D}"/>
                </a:ext>
              </a:extLst>
            </p:cNvPr>
            <p:cNvSpPr txBox="1"/>
            <p:nvPr/>
          </p:nvSpPr>
          <p:spPr>
            <a:xfrm>
              <a:off x="4406479" y="12052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3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86" name="2 letters">
            <a:extLst>
              <a:ext uri="{FF2B5EF4-FFF2-40B4-BE49-F238E27FC236}">
                <a16:creationId xmlns:a16="http://schemas.microsoft.com/office/drawing/2014/main" id="{BCAB9767-2006-A040-BFB3-62E800F8F665}"/>
              </a:ext>
            </a:extLst>
          </p:cNvPr>
          <p:cNvGrpSpPr/>
          <p:nvPr/>
        </p:nvGrpSpPr>
        <p:grpSpPr>
          <a:xfrm>
            <a:off x="4584725" y="24152"/>
            <a:ext cx="3049413" cy="1307323"/>
            <a:chOff x="4274479" y="24152"/>
            <a:chExt cx="3049413" cy="1307323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9A42AEA-FAF3-5142-B681-4A972F445BAB}"/>
                </a:ext>
              </a:extLst>
            </p:cNvPr>
            <p:cNvSpPr txBox="1"/>
            <p:nvPr/>
          </p:nvSpPr>
          <p:spPr>
            <a:xfrm>
              <a:off x="4274479" y="24152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2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8" name="square 1">
              <a:extLst>
                <a:ext uri="{FF2B5EF4-FFF2-40B4-BE49-F238E27FC236}">
                  <a16:creationId xmlns:a16="http://schemas.microsoft.com/office/drawing/2014/main" id="{CB86B972-FD8C-A147-9B8C-51B888AAFEFC}"/>
                </a:ext>
              </a:extLst>
            </p:cNvPr>
            <p:cNvSpPr/>
            <p:nvPr/>
          </p:nvSpPr>
          <p:spPr>
            <a:xfrm>
              <a:off x="51168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9" name="square 1">
              <a:extLst>
                <a:ext uri="{FF2B5EF4-FFF2-40B4-BE49-F238E27FC236}">
                  <a16:creationId xmlns:a16="http://schemas.microsoft.com/office/drawing/2014/main" id="{749BC26E-EDD2-1741-B06C-F252042B87F5}"/>
                </a:ext>
              </a:extLst>
            </p:cNvPr>
            <p:cNvSpPr/>
            <p:nvPr/>
          </p:nvSpPr>
          <p:spPr>
            <a:xfrm>
              <a:off x="58368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90" name="1 letter">
            <a:extLst>
              <a:ext uri="{FF2B5EF4-FFF2-40B4-BE49-F238E27FC236}">
                <a16:creationId xmlns:a16="http://schemas.microsoft.com/office/drawing/2014/main" id="{4A7DF9E6-F816-8446-9971-B322646F1013}"/>
              </a:ext>
            </a:extLst>
          </p:cNvPr>
          <p:cNvGrpSpPr/>
          <p:nvPr/>
        </p:nvGrpSpPr>
        <p:grpSpPr>
          <a:xfrm>
            <a:off x="4587993" y="24152"/>
            <a:ext cx="3049413" cy="1307323"/>
            <a:chOff x="4228759" y="24152"/>
            <a:chExt cx="3049413" cy="1307323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D4E4A31D-5977-184F-99D4-E0EB887E038C}"/>
                </a:ext>
              </a:extLst>
            </p:cNvPr>
            <p:cNvSpPr txBox="1"/>
            <p:nvPr/>
          </p:nvSpPr>
          <p:spPr>
            <a:xfrm>
              <a:off x="4228759" y="24152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92" name="square 1">
              <a:extLst>
                <a:ext uri="{FF2B5EF4-FFF2-40B4-BE49-F238E27FC236}">
                  <a16:creationId xmlns:a16="http://schemas.microsoft.com/office/drawing/2014/main" id="{A34064C1-A406-3745-AD41-12A2FF0E3617}"/>
                </a:ext>
              </a:extLst>
            </p:cNvPr>
            <p:cNvSpPr/>
            <p:nvPr/>
          </p:nvSpPr>
          <p:spPr>
            <a:xfrm>
              <a:off x="53454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5" name="menu box">
            <a:extLst>
              <a:ext uri="{FF2B5EF4-FFF2-40B4-BE49-F238E27FC236}">
                <a16:creationId xmlns:a16="http://schemas.microsoft.com/office/drawing/2014/main" id="{DC98C68E-9B2F-2F40-AA88-91D165B34059}"/>
              </a:ext>
            </a:extLst>
          </p:cNvPr>
          <p:cNvSpPr/>
          <p:nvPr/>
        </p:nvSpPr>
        <p:spPr>
          <a:xfrm>
            <a:off x="3652235" y="1964701"/>
            <a:ext cx="4891589" cy="3660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ow many">
            <a:extLst>
              <a:ext uri="{FF2B5EF4-FFF2-40B4-BE49-F238E27FC236}">
                <a16:creationId xmlns:a16="http://schemas.microsoft.com/office/drawing/2014/main" id="{F6AE34ED-8617-6D43-9DE7-26A8DE38174D}"/>
              </a:ext>
            </a:extLst>
          </p:cNvPr>
          <p:cNvSpPr txBox="1"/>
          <p:nvPr/>
        </p:nvSpPr>
        <p:spPr>
          <a:xfrm>
            <a:off x="4106825" y="2102656"/>
            <a:ext cx="39824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How</a:t>
            </a:r>
            <a:r>
              <a:rPr lang="zh-CN" altLang="en-US" sz="3000" dirty="0">
                <a:latin typeface="Comic Sans MS" panose="030F0902030302020204" pitchFamily="66" charset="0"/>
              </a:rPr>
              <a:t> </a:t>
            </a:r>
            <a:r>
              <a:rPr lang="en-US" altLang="zh-CN" sz="3000" dirty="0">
                <a:latin typeface="Comic Sans MS" panose="030F0902030302020204" pitchFamily="66" charset="0"/>
              </a:rPr>
              <a:t>many</a:t>
            </a:r>
            <a:r>
              <a:rPr lang="zh-CN" altLang="en-US" sz="3000" dirty="0">
                <a:latin typeface="Comic Sans MS" panose="030F0902030302020204" pitchFamily="66" charset="0"/>
              </a:rPr>
              <a:t> </a:t>
            </a:r>
            <a:r>
              <a:rPr lang="en-US" altLang="zh-CN" sz="3000" dirty="0">
                <a:latin typeface="Comic Sans MS" panose="030F0902030302020204" pitchFamily="66" charset="0"/>
              </a:rPr>
              <a:t>letters?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7C23CA71-BA91-C246-B661-E112FFF76007}"/>
              </a:ext>
            </a:extLst>
          </p:cNvPr>
          <p:cNvSpPr txBox="1"/>
          <p:nvPr/>
        </p:nvSpPr>
        <p:spPr>
          <a:xfrm>
            <a:off x="3798533" y="281059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6" name="2">
            <a:extLst>
              <a:ext uri="{FF2B5EF4-FFF2-40B4-BE49-F238E27FC236}">
                <a16:creationId xmlns:a16="http://schemas.microsoft.com/office/drawing/2014/main" id="{783CBE44-84AD-9443-9609-31BB04AEF7BA}"/>
              </a:ext>
            </a:extLst>
          </p:cNvPr>
          <p:cNvSpPr txBox="1"/>
          <p:nvPr/>
        </p:nvSpPr>
        <p:spPr>
          <a:xfrm>
            <a:off x="4469546" y="281059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7" name="3">
            <a:extLst>
              <a:ext uri="{FF2B5EF4-FFF2-40B4-BE49-F238E27FC236}">
                <a16:creationId xmlns:a16="http://schemas.microsoft.com/office/drawing/2014/main" id="{714F3641-7D39-C444-905C-4993BBAF8DC1}"/>
              </a:ext>
            </a:extLst>
          </p:cNvPr>
          <p:cNvSpPr txBox="1"/>
          <p:nvPr/>
        </p:nvSpPr>
        <p:spPr>
          <a:xfrm>
            <a:off x="5140559" y="281059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8" name="4">
            <a:extLst>
              <a:ext uri="{FF2B5EF4-FFF2-40B4-BE49-F238E27FC236}">
                <a16:creationId xmlns:a16="http://schemas.microsoft.com/office/drawing/2014/main" id="{BF5513F0-CC57-9B45-919E-3F43E5907B1C}"/>
              </a:ext>
            </a:extLst>
          </p:cNvPr>
          <p:cNvSpPr txBox="1"/>
          <p:nvPr/>
        </p:nvSpPr>
        <p:spPr>
          <a:xfrm>
            <a:off x="5811572" y="281059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9" name="5">
            <a:extLst>
              <a:ext uri="{FF2B5EF4-FFF2-40B4-BE49-F238E27FC236}">
                <a16:creationId xmlns:a16="http://schemas.microsoft.com/office/drawing/2014/main" id="{7C88501B-9B73-2041-8166-E1B1FC058E91}"/>
              </a:ext>
            </a:extLst>
          </p:cNvPr>
          <p:cNvSpPr txBox="1"/>
          <p:nvPr/>
        </p:nvSpPr>
        <p:spPr>
          <a:xfrm>
            <a:off x="6482585" y="281059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5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0" name="6">
            <a:extLst>
              <a:ext uri="{FF2B5EF4-FFF2-40B4-BE49-F238E27FC236}">
                <a16:creationId xmlns:a16="http://schemas.microsoft.com/office/drawing/2014/main" id="{A797BBAB-C4D8-FB44-9581-E86282FAC3FC}"/>
              </a:ext>
            </a:extLst>
          </p:cNvPr>
          <p:cNvSpPr txBox="1"/>
          <p:nvPr/>
        </p:nvSpPr>
        <p:spPr>
          <a:xfrm>
            <a:off x="7153598" y="281059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6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1" name="7">
            <a:extLst>
              <a:ext uri="{FF2B5EF4-FFF2-40B4-BE49-F238E27FC236}">
                <a16:creationId xmlns:a16="http://schemas.microsoft.com/office/drawing/2014/main" id="{AFAC5B55-15D8-4A4D-98E4-3C334BF1C1BD}"/>
              </a:ext>
            </a:extLst>
          </p:cNvPr>
          <p:cNvSpPr txBox="1"/>
          <p:nvPr/>
        </p:nvSpPr>
        <p:spPr>
          <a:xfrm>
            <a:off x="7824611" y="281059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7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2" name="8">
            <a:extLst>
              <a:ext uri="{FF2B5EF4-FFF2-40B4-BE49-F238E27FC236}">
                <a16:creationId xmlns:a16="http://schemas.microsoft.com/office/drawing/2014/main" id="{42EEB06A-4205-8B43-9DDD-49F8F527CE66}"/>
              </a:ext>
            </a:extLst>
          </p:cNvPr>
          <p:cNvSpPr txBox="1"/>
          <p:nvPr/>
        </p:nvSpPr>
        <p:spPr>
          <a:xfrm>
            <a:off x="3792272" y="3439158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8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3" name="9">
            <a:extLst>
              <a:ext uri="{FF2B5EF4-FFF2-40B4-BE49-F238E27FC236}">
                <a16:creationId xmlns:a16="http://schemas.microsoft.com/office/drawing/2014/main" id="{7085CDC7-F511-1A44-8E6F-21B32180F63F}"/>
              </a:ext>
            </a:extLst>
          </p:cNvPr>
          <p:cNvSpPr txBox="1"/>
          <p:nvPr/>
        </p:nvSpPr>
        <p:spPr>
          <a:xfrm>
            <a:off x="4463285" y="3439158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9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4" name="10">
            <a:extLst>
              <a:ext uri="{FF2B5EF4-FFF2-40B4-BE49-F238E27FC236}">
                <a16:creationId xmlns:a16="http://schemas.microsoft.com/office/drawing/2014/main" id="{F61126D9-AF81-F941-9E1D-A06F3B0EE1F9}"/>
              </a:ext>
            </a:extLst>
          </p:cNvPr>
          <p:cNvSpPr txBox="1"/>
          <p:nvPr/>
        </p:nvSpPr>
        <p:spPr>
          <a:xfrm>
            <a:off x="5134298" y="3439158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10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5" name="11">
            <a:extLst>
              <a:ext uri="{FF2B5EF4-FFF2-40B4-BE49-F238E27FC236}">
                <a16:creationId xmlns:a16="http://schemas.microsoft.com/office/drawing/2014/main" id="{01A028F1-6A33-F44B-8CA5-8D639CCCD83F}"/>
              </a:ext>
            </a:extLst>
          </p:cNvPr>
          <p:cNvSpPr txBox="1"/>
          <p:nvPr/>
        </p:nvSpPr>
        <p:spPr>
          <a:xfrm>
            <a:off x="5805311" y="3439158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11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6" name="12">
            <a:extLst>
              <a:ext uri="{FF2B5EF4-FFF2-40B4-BE49-F238E27FC236}">
                <a16:creationId xmlns:a16="http://schemas.microsoft.com/office/drawing/2014/main" id="{3D4B2E1F-7EFB-064F-8A65-3F2853C2D0D1}"/>
              </a:ext>
            </a:extLst>
          </p:cNvPr>
          <p:cNvSpPr txBox="1"/>
          <p:nvPr/>
        </p:nvSpPr>
        <p:spPr>
          <a:xfrm>
            <a:off x="6476324" y="3439158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12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7" name="13">
            <a:extLst>
              <a:ext uri="{FF2B5EF4-FFF2-40B4-BE49-F238E27FC236}">
                <a16:creationId xmlns:a16="http://schemas.microsoft.com/office/drawing/2014/main" id="{F5B74C00-41AA-F147-BB1E-91EEFA34BA0F}"/>
              </a:ext>
            </a:extLst>
          </p:cNvPr>
          <p:cNvSpPr txBox="1"/>
          <p:nvPr/>
        </p:nvSpPr>
        <p:spPr>
          <a:xfrm>
            <a:off x="7147337" y="3439158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13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8" name="14">
            <a:extLst>
              <a:ext uri="{FF2B5EF4-FFF2-40B4-BE49-F238E27FC236}">
                <a16:creationId xmlns:a16="http://schemas.microsoft.com/office/drawing/2014/main" id="{E2577370-DAB8-B74C-A9F1-3B18B5986E28}"/>
              </a:ext>
            </a:extLst>
          </p:cNvPr>
          <p:cNvSpPr txBox="1"/>
          <p:nvPr/>
        </p:nvSpPr>
        <p:spPr>
          <a:xfrm>
            <a:off x="7818350" y="3439158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14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9" name="background">
            <a:hlinkClick r:id="" action="ppaction://noaction">
              <a:snd r:embed="rId16" name="camera.wav"/>
            </a:hlinkClick>
            <a:extLst>
              <a:ext uri="{FF2B5EF4-FFF2-40B4-BE49-F238E27FC236}">
                <a16:creationId xmlns:a16="http://schemas.microsoft.com/office/drawing/2014/main" id="{D4310ACA-E1C2-EF48-93F8-A42337C6223B}"/>
              </a:ext>
            </a:extLst>
          </p:cNvPr>
          <p:cNvSpPr txBox="1"/>
          <p:nvPr/>
        </p:nvSpPr>
        <p:spPr>
          <a:xfrm>
            <a:off x="4469546" y="4178629"/>
            <a:ext cx="3377578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Background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210" name="start button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226A62AA-02C4-894D-8A48-CDBBF3992961}"/>
              </a:ext>
            </a:extLst>
          </p:cNvPr>
          <p:cNvSpPr txBox="1"/>
          <p:nvPr/>
        </p:nvSpPr>
        <p:spPr>
          <a:xfrm>
            <a:off x="4469546" y="4899998"/>
            <a:ext cx="3377578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00B050"/>
                </a:solidFill>
                <a:latin typeface="Comic Sans MS" panose="030F0902030302020204" pitchFamily="66" charset="0"/>
              </a:rPr>
              <a:t>START</a:t>
            </a:r>
            <a:endParaRPr lang="en-US" sz="30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Insert</a:t>
            </a:r>
            <a:r>
              <a:rPr lang="zh-CN" altLang="en-US" sz="3000" dirty="0">
                <a:latin typeface="Comic Sans MS" panose="030F0902030302020204" pitchFamily="66" charset="0"/>
              </a:rPr>
              <a:t> </a:t>
            </a:r>
            <a:r>
              <a:rPr lang="en-US" sz="3000" dirty="0">
                <a:latin typeface="Comic Sans MS" panose="030F09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5950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500"/>
                            </p:stCondLst>
                            <p:childTnLst>
                              <p:par>
                                <p:cTn id="25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000"/>
                            </p:stCondLst>
                            <p:childTnLst>
                              <p:par>
                                <p:cTn id="26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8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459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0" fill="hold">
                      <p:stCondLst>
                        <p:cond delay="0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814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5" fill="hold">
                      <p:stCondLst>
                        <p:cond delay="0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87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7" fill="hold">
                      <p:stCondLst>
                        <p:cond delay="0"/>
                      </p:stCondLst>
                      <p:childTnLst>
                        <p:par>
                          <p:cTn id="878" fill="hold">
                            <p:stCondLst>
                              <p:cond delay="0"/>
                            </p:stCondLst>
                            <p:childTnLst>
                              <p:par>
                                <p:cTn id="8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9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8" fill="hold">
                      <p:stCondLst>
                        <p:cond delay="0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8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9" fill="hold">
                      <p:stCondLst>
                        <p:cond delay="0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8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3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2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2"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3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4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7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8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9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2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3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4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7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8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2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3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4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7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8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2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3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4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8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9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2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3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4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9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2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3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4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9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2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7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8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2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3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4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7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2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3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4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8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9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2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3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4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7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8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9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3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7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8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2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3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7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9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2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3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4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7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1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7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9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1145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6" fill="hold">
                      <p:stCondLst>
                        <p:cond delay="0"/>
                      </p:stCondLst>
                      <p:childTnLst>
                        <p:par>
                          <p:cTn id="1147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2" fill="hold">
                      <p:stCondLst>
                        <p:cond delay="indefinite"/>
                      </p:stCondLst>
                      <p:childTnLst>
                        <p:par>
                          <p:cTn id="1153" fill="hold">
                            <p:stCondLst>
                              <p:cond delay="0"/>
                            </p:stCondLst>
                            <p:childTnLst>
                              <p:par>
                                <p:cTn id="1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8" fill="hold">
                      <p:stCondLst>
                        <p:cond delay="indefinite"/>
                      </p:stCondLst>
                      <p:childTnLst>
                        <p:par>
                          <p:cTn id="1159" fill="hold">
                            <p:stCondLst>
                              <p:cond delay="0"/>
                            </p:stCondLst>
                            <p:childTnLst>
                              <p:par>
                                <p:cTn id="1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4" fill="hold">
                      <p:stCondLst>
                        <p:cond delay="indefinite"/>
                      </p:stCondLst>
                      <p:childTnLst>
                        <p:par>
                          <p:cTn id="1165" fill="hold">
                            <p:stCondLst>
                              <p:cond delay="0"/>
                            </p:stCondLst>
                            <p:childTnLst>
                              <p:par>
                                <p:cTn id="1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28" grpId="1" animBg="1"/>
      <p:bldP spid="3" grpId="0" animBg="1"/>
      <p:bldP spid="3" grpId="1" animBg="1"/>
      <p:bldP spid="10" grpId="0" animBg="1"/>
      <p:bldP spid="10" grpId="1" animBg="1"/>
      <p:bldP spid="484" grpId="0" animBg="1"/>
      <p:bldP spid="484" grpId="1" animBg="1"/>
      <p:bldP spid="12" grpId="0" animBg="1"/>
      <p:bldP spid="12" grpId="1" animBg="1"/>
      <p:bldP spid="6" grpId="0"/>
      <p:bldP spid="6" grpId="1"/>
      <p:bldP spid="6" grpId="2"/>
      <p:bldP spid="260" grpId="0"/>
      <p:bldP spid="260" grpId="1"/>
      <p:bldP spid="260" grpId="2"/>
      <p:bldP spid="261" grpId="0"/>
      <p:bldP spid="261" grpId="1"/>
      <p:bldP spid="261" grpId="2"/>
      <p:bldP spid="262" grpId="0"/>
      <p:bldP spid="262" grpId="1"/>
      <p:bldP spid="262" grpId="2"/>
      <p:bldP spid="263" grpId="0"/>
      <p:bldP spid="263" grpId="1"/>
      <p:bldP spid="263" grpId="2"/>
      <p:bldP spid="264" grpId="0"/>
      <p:bldP spid="264" grpId="1"/>
      <p:bldP spid="264" grpId="2"/>
      <p:bldP spid="265" grpId="0"/>
      <p:bldP spid="265" grpId="1"/>
      <p:bldP spid="265" grpId="2"/>
      <p:bldP spid="266" grpId="0"/>
      <p:bldP spid="266" grpId="1"/>
      <p:bldP spid="266" grpId="2"/>
      <p:bldP spid="267" grpId="0"/>
      <p:bldP spid="267" grpId="1"/>
      <p:bldP spid="267" grpId="2"/>
      <p:bldP spid="268" grpId="0"/>
      <p:bldP spid="268" grpId="1"/>
      <p:bldP spid="268" grpId="2"/>
      <p:bldP spid="269" grpId="0"/>
      <p:bldP spid="269" grpId="1"/>
      <p:bldP spid="269" grpId="2"/>
      <p:bldP spid="270" grpId="0"/>
      <p:bldP spid="270" grpId="1"/>
      <p:bldP spid="270" grpId="2"/>
      <p:bldP spid="271" grpId="0"/>
      <p:bldP spid="271" grpId="1"/>
      <p:bldP spid="271" grpId="2"/>
      <p:bldP spid="272" grpId="0"/>
      <p:bldP spid="272" grpId="1"/>
      <p:bldP spid="272" grpId="2"/>
      <p:bldP spid="273" grpId="0"/>
      <p:bldP spid="273" grpId="1"/>
      <p:bldP spid="273" grpId="2"/>
      <p:bldP spid="284" grpId="0"/>
      <p:bldP spid="284" grpId="1"/>
      <p:bldP spid="284" grpId="2"/>
      <p:bldP spid="285" grpId="0"/>
      <p:bldP spid="285" grpId="1"/>
      <p:bldP spid="285" grpId="2"/>
      <p:bldP spid="286" grpId="0"/>
      <p:bldP spid="286" grpId="1"/>
      <p:bldP spid="286" grpId="2"/>
      <p:bldP spid="287" grpId="0"/>
      <p:bldP spid="287" grpId="1"/>
      <p:bldP spid="287" grpId="2"/>
      <p:bldP spid="288" grpId="0"/>
      <p:bldP spid="288" grpId="1"/>
      <p:bldP spid="288" grpId="2"/>
      <p:bldP spid="289" grpId="0"/>
      <p:bldP spid="289" grpId="1"/>
      <p:bldP spid="289" grpId="2"/>
      <p:bldP spid="290" grpId="0"/>
      <p:bldP spid="290" grpId="1"/>
      <p:bldP spid="290" grpId="2"/>
      <p:bldP spid="291" grpId="0"/>
      <p:bldP spid="291" grpId="1"/>
      <p:bldP spid="291" grpId="2"/>
      <p:bldP spid="292" grpId="0"/>
      <p:bldP spid="292" grpId="1"/>
      <p:bldP spid="292" grpId="2"/>
      <p:bldP spid="293" grpId="0"/>
      <p:bldP spid="293" grpId="1"/>
      <p:bldP spid="293" grpId="2"/>
      <p:bldP spid="294" grpId="0"/>
      <p:bldP spid="294" grpId="1"/>
      <p:bldP spid="294" grpId="2"/>
      <p:bldP spid="7" grpId="0"/>
      <p:bldP spid="295" grpId="0"/>
      <p:bldP spid="5" grpId="0" animBg="1"/>
      <p:bldP spid="8" grpId="0"/>
      <p:bldP spid="17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background 4" descr="Ponyville street scene (In Progress) by a01421 on DeviantArt">
            <a:extLst>
              <a:ext uri="{FF2B5EF4-FFF2-40B4-BE49-F238E27FC236}">
                <a16:creationId xmlns:a16="http://schemas.microsoft.com/office/drawing/2014/main" id="{3A239B51-7907-2343-8624-EAB50976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2" y="0"/>
            <a:ext cx="12375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background 3">
            <a:extLst>
              <a:ext uri="{FF2B5EF4-FFF2-40B4-BE49-F238E27FC236}">
                <a16:creationId xmlns:a16="http://schemas.microsoft.com/office/drawing/2014/main" id="{373FD741-A344-F74F-9995-34122DAED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6784"/>
            <a:ext cx="12192000" cy="6874784"/>
          </a:xfrm>
          <a:prstGeom prst="rect">
            <a:avLst/>
          </a:prstGeom>
        </p:spPr>
      </p:pic>
      <p:pic>
        <p:nvPicPr>
          <p:cNvPr id="213" name="Background 2" descr="Cartoon Jungle Background - Download Free Vectors, Clipart Graphics &amp;  Vector Art">
            <a:extLst>
              <a:ext uri="{FF2B5EF4-FFF2-40B4-BE49-F238E27FC236}">
                <a16:creationId xmlns:a16="http://schemas.microsoft.com/office/drawing/2014/main" id="{4E1FAB0F-5902-1544-95D5-09B5C48B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background 1" descr="ArtStation - A Playwright's Tale, Daniel Thomas | Рисованный фон ...">
            <a:extLst>
              <a:ext uri="{FF2B5EF4-FFF2-40B4-BE49-F238E27FC236}">
                <a16:creationId xmlns:a16="http://schemas.microsoft.com/office/drawing/2014/main" id="{40E45813-A15A-B84C-AFD8-2C98DD0CB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"/>
          <a:stretch/>
        </p:blipFill>
        <p:spPr bwMode="auto">
          <a:xfrm>
            <a:off x="0" y="-1"/>
            <a:ext cx="12192000" cy="685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3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Multiply 483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3704400" y="2281227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260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496400" y="2281227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1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5385600" y="228122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2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044400" y="2281227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3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6836400" y="2281227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4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2833200" y="3921902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265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3729600" y="3921902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6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4521600" y="3921902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7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313600" y="3921902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268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105600" y="3921902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9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6897600" y="3921902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270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7689600" y="3921902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71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833200" y="4817478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72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729600" y="4817478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273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521600" y="4817478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4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313600" y="4817478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285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6105600" y="4817478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6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6897600" y="481747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7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689600" y="4817478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88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833200" y="5623383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9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729600" y="5623383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290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4521600" y="5623383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291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5313600" y="5623383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92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6105600" y="5623383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293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6897600" y="5623383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94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7689600" y="5621858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sp>
        <p:nvSpPr>
          <p:cNvPr id="7" name="vowels">
            <a:extLst>
              <a:ext uri="{FF2B5EF4-FFF2-40B4-BE49-F238E27FC236}">
                <a16:creationId xmlns:a16="http://schemas.microsoft.com/office/drawing/2014/main" id="{0BDF5173-047F-A548-A6E6-BBCFD297BED3}"/>
              </a:ext>
            </a:extLst>
          </p:cNvPr>
          <p:cNvSpPr txBox="1"/>
          <p:nvPr/>
        </p:nvSpPr>
        <p:spPr>
          <a:xfrm>
            <a:off x="4391462" y="1739875"/>
            <a:ext cx="21325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FFD073"/>
                </a:solidFill>
                <a:latin typeface="Comic Sans MS" panose="030F0902030302020204" pitchFamily="66" charset="0"/>
              </a:rPr>
              <a:t>Vowels</a:t>
            </a:r>
          </a:p>
        </p:txBody>
      </p:sp>
      <p:sp>
        <p:nvSpPr>
          <p:cNvPr id="295" name="consonants">
            <a:extLst>
              <a:ext uri="{FF2B5EF4-FFF2-40B4-BE49-F238E27FC236}">
                <a16:creationId xmlns:a16="http://schemas.microsoft.com/office/drawing/2014/main" id="{11CC5320-B30E-8140-A7E5-5B306686A5F7}"/>
              </a:ext>
            </a:extLst>
          </p:cNvPr>
          <p:cNvSpPr txBox="1"/>
          <p:nvPr/>
        </p:nvSpPr>
        <p:spPr>
          <a:xfrm>
            <a:off x="3942079" y="3237216"/>
            <a:ext cx="31855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FFD073"/>
                </a:solidFill>
                <a:latin typeface="Comic Sans MS" panose="030F0902030302020204" pitchFamily="66" charset="0"/>
              </a:rPr>
              <a:t>Consonants</a:t>
            </a:r>
          </a:p>
        </p:txBody>
      </p:sp>
      <p:pic>
        <p:nvPicPr>
          <p:cNvPr id="21" name="win button">
            <a:hlinkClick r:id="" action="ppaction://noaction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grpSp>
        <p:nvGrpSpPr>
          <p:cNvPr id="296" name="green win">
            <a:extLst>
              <a:ext uri="{FF2B5EF4-FFF2-40B4-BE49-F238E27FC236}">
                <a16:creationId xmlns:a16="http://schemas.microsoft.com/office/drawing/2014/main" id="{C218B292-CE40-1A4B-967C-3D9F54457198}"/>
              </a:ext>
            </a:extLst>
          </p:cNvPr>
          <p:cNvGrpSpPr/>
          <p:nvPr/>
        </p:nvGrpSpPr>
        <p:grpSpPr>
          <a:xfrm>
            <a:off x="10004312" y="3054775"/>
            <a:ext cx="1325494" cy="2835310"/>
            <a:chOff x="9608901" y="3031912"/>
            <a:chExt cx="1325494" cy="2835310"/>
          </a:xfrm>
        </p:grpSpPr>
        <p:sp>
          <p:nvSpPr>
            <p:cNvPr id="297" name="hangman 6">
              <a:extLst>
                <a:ext uri="{FF2B5EF4-FFF2-40B4-BE49-F238E27FC236}">
                  <a16:creationId xmlns:a16="http://schemas.microsoft.com/office/drawing/2014/main" id="{D64B2698-F495-6A41-8702-2BB01A0184C0}"/>
                </a:ext>
              </a:extLst>
            </p:cNvPr>
            <p:cNvSpPr/>
            <p:nvPr/>
          </p:nvSpPr>
          <p:spPr>
            <a:xfrm>
              <a:off x="9786138" y="3031912"/>
              <a:ext cx="971021" cy="944878"/>
            </a:xfrm>
            <a:prstGeom prst="don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98" name="hangman 7">
              <a:extLst>
                <a:ext uri="{FF2B5EF4-FFF2-40B4-BE49-F238E27FC236}">
                  <a16:creationId xmlns:a16="http://schemas.microsoft.com/office/drawing/2014/main" id="{1980AAF1-3F93-BC46-B3B6-70D49A64B7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1648" y="3976791"/>
              <a:ext cx="0" cy="1219202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hangman 8">
              <a:extLst>
                <a:ext uri="{FF2B5EF4-FFF2-40B4-BE49-F238E27FC236}">
                  <a16:creationId xmlns:a16="http://schemas.microsoft.com/office/drawing/2014/main" id="{61269F45-EB80-0D4C-B46D-CA7B1193B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6138" y="5217808"/>
              <a:ext cx="485510" cy="625886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hangman9">
              <a:extLst>
                <a:ext uri="{FF2B5EF4-FFF2-40B4-BE49-F238E27FC236}">
                  <a16:creationId xmlns:a16="http://schemas.microsoft.com/office/drawing/2014/main" id="{5FD9DA6B-17D2-FA4B-A9FF-2AB5D94782E2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648" y="5240822"/>
              <a:ext cx="486000" cy="626400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hangman 10">
              <a:extLst>
                <a:ext uri="{FF2B5EF4-FFF2-40B4-BE49-F238E27FC236}">
                  <a16:creationId xmlns:a16="http://schemas.microsoft.com/office/drawing/2014/main" id="{47D2FB56-CEDF-1E42-B3AF-570E9A269B20}"/>
                </a:ext>
              </a:extLst>
            </p:cNvPr>
            <p:cNvCxnSpPr>
              <a:cxnSpLocks/>
            </p:cNvCxnSpPr>
            <p:nvPr/>
          </p:nvCxnSpPr>
          <p:spPr>
            <a:xfrm>
              <a:off x="9608901" y="4062372"/>
              <a:ext cx="662747" cy="237561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hangman 11">
              <a:extLst>
                <a:ext uri="{FF2B5EF4-FFF2-40B4-BE49-F238E27FC236}">
                  <a16:creationId xmlns:a16="http://schemas.microsoft.com/office/drawing/2014/main" id="{38C99D62-CB27-F141-8D0E-CE8C510FC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1648" y="4054837"/>
              <a:ext cx="662747" cy="237600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5599" y="3706234"/>
            <a:ext cx="2243682" cy="1293857"/>
          </a:xfrm>
          <a:prstGeom prst="rect">
            <a:avLst/>
          </a:prstGeom>
        </p:spPr>
      </p:pic>
      <p:sp>
        <p:nvSpPr>
          <p:cNvPr id="431" name="TextBox 430">
            <a:extLst>
              <a:ext uri="{FF2B5EF4-FFF2-40B4-BE49-F238E27FC236}">
                <a16:creationId xmlns:a16="http://schemas.microsoft.com/office/drawing/2014/main" id="{B2073B94-39AB-7B40-9D5E-89EA234053C2}"/>
              </a:ext>
            </a:extLst>
          </p:cNvPr>
          <p:cNvSpPr txBox="1"/>
          <p:nvPr/>
        </p:nvSpPr>
        <p:spPr>
          <a:xfrm>
            <a:off x="2152294" y="-1049140"/>
            <a:ext cx="8249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Picture</a:t>
            </a:r>
            <a:r>
              <a:rPr lang="zh-CN" altLang="en-US" sz="4000" dirty="0"/>
              <a:t> </a:t>
            </a:r>
            <a:r>
              <a:rPr lang="en-US" altLang="zh-CN" sz="4000" dirty="0"/>
              <a:t>review</a:t>
            </a:r>
            <a:endParaRPr lang="en-US" sz="4000" dirty="0"/>
          </a:p>
        </p:txBody>
      </p:sp>
      <p:pic>
        <p:nvPicPr>
          <p:cNvPr id="75" name="next slide">
            <a:hlinkClick r:id="" action="ppaction://hlinkshowjump?jump=nextslide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1473" y="5446800"/>
            <a:ext cx="1579124" cy="1189607"/>
          </a:xfrm>
          <a:prstGeom prst="rect">
            <a:avLst/>
          </a:prstGeom>
        </p:spPr>
      </p:pic>
      <p:grpSp>
        <p:nvGrpSpPr>
          <p:cNvPr id="2" name="14 letters">
            <a:extLst>
              <a:ext uri="{FF2B5EF4-FFF2-40B4-BE49-F238E27FC236}">
                <a16:creationId xmlns:a16="http://schemas.microsoft.com/office/drawing/2014/main" id="{5769C398-0144-B14C-8C28-39637EE585C9}"/>
              </a:ext>
            </a:extLst>
          </p:cNvPr>
          <p:cNvGrpSpPr/>
          <p:nvPr/>
        </p:nvGrpSpPr>
        <p:grpSpPr>
          <a:xfrm>
            <a:off x="1882425" y="35169"/>
            <a:ext cx="8436943" cy="1296306"/>
            <a:chOff x="1882425" y="35169"/>
            <a:chExt cx="8436943" cy="1296306"/>
          </a:xfrm>
        </p:grpSpPr>
        <p:sp>
          <p:nvSpPr>
            <p:cNvPr id="4" name="square 1">
              <a:extLst>
                <a:ext uri="{FF2B5EF4-FFF2-40B4-BE49-F238E27FC236}">
                  <a16:creationId xmlns:a16="http://schemas.microsoft.com/office/drawing/2014/main" id="{A9CAC078-91F9-414F-9335-A42544012126}"/>
                </a:ext>
              </a:extLst>
            </p:cNvPr>
            <p:cNvSpPr/>
            <p:nvPr/>
          </p:nvSpPr>
          <p:spPr>
            <a:xfrm>
              <a:off x="3088628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3" name="square 1">
              <a:extLst>
                <a:ext uri="{FF2B5EF4-FFF2-40B4-BE49-F238E27FC236}">
                  <a16:creationId xmlns:a16="http://schemas.microsoft.com/office/drawing/2014/main" id="{1E5DC4A2-9FB8-8140-96EF-9038A3E33D22}"/>
                </a:ext>
              </a:extLst>
            </p:cNvPr>
            <p:cNvSpPr/>
            <p:nvPr/>
          </p:nvSpPr>
          <p:spPr>
            <a:xfrm>
              <a:off x="3691840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4" name="square 1">
              <a:extLst>
                <a:ext uri="{FF2B5EF4-FFF2-40B4-BE49-F238E27FC236}">
                  <a16:creationId xmlns:a16="http://schemas.microsoft.com/office/drawing/2014/main" id="{A67A7469-087B-DF4C-A5E3-A4591D1ABF57}"/>
                </a:ext>
              </a:extLst>
            </p:cNvPr>
            <p:cNvSpPr/>
            <p:nvPr/>
          </p:nvSpPr>
          <p:spPr>
            <a:xfrm>
              <a:off x="4295273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3" name="square 1">
              <a:extLst>
                <a:ext uri="{FF2B5EF4-FFF2-40B4-BE49-F238E27FC236}">
                  <a16:creationId xmlns:a16="http://schemas.microsoft.com/office/drawing/2014/main" id="{C9CD9DBD-2294-8F4B-A697-79B584818686}"/>
                </a:ext>
              </a:extLst>
            </p:cNvPr>
            <p:cNvSpPr/>
            <p:nvPr/>
          </p:nvSpPr>
          <p:spPr>
            <a:xfrm>
              <a:off x="4898264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0" name="square 1">
              <a:extLst>
                <a:ext uri="{FF2B5EF4-FFF2-40B4-BE49-F238E27FC236}">
                  <a16:creationId xmlns:a16="http://schemas.microsoft.com/office/drawing/2014/main" id="{0C521026-2262-8349-A1FB-9CF6B2C6BE66}"/>
                </a:ext>
              </a:extLst>
            </p:cNvPr>
            <p:cNvSpPr/>
            <p:nvPr/>
          </p:nvSpPr>
          <p:spPr>
            <a:xfrm>
              <a:off x="5501476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7" name="square 1">
              <a:extLst>
                <a:ext uri="{FF2B5EF4-FFF2-40B4-BE49-F238E27FC236}">
                  <a16:creationId xmlns:a16="http://schemas.microsoft.com/office/drawing/2014/main" id="{450D35BB-1A48-4048-9BED-B70AFE53463A}"/>
                </a:ext>
              </a:extLst>
            </p:cNvPr>
            <p:cNvSpPr/>
            <p:nvPr/>
          </p:nvSpPr>
          <p:spPr>
            <a:xfrm>
              <a:off x="6104909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4" name="square 1">
              <a:extLst>
                <a:ext uri="{FF2B5EF4-FFF2-40B4-BE49-F238E27FC236}">
                  <a16:creationId xmlns:a16="http://schemas.microsoft.com/office/drawing/2014/main" id="{01AA696D-D6EC-5343-86AE-1B88A0D25EFD}"/>
                </a:ext>
              </a:extLst>
            </p:cNvPr>
            <p:cNvSpPr/>
            <p:nvPr/>
          </p:nvSpPr>
          <p:spPr>
            <a:xfrm>
              <a:off x="6713871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58" name="square 1">
              <a:extLst>
                <a:ext uri="{FF2B5EF4-FFF2-40B4-BE49-F238E27FC236}">
                  <a16:creationId xmlns:a16="http://schemas.microsoft.com/office/drawing/2014/main" id="{FAB6291D-CDC9-144C-B59D-1E1C1D48EB30}"/>
                </a:ext>
              </a:extLst>
            </p:cNvPr>
            <p:cNvSpPr/>
            <p:nvPr/>
          </p:nvSpPr>
          <p:spPr>
            <a:xfrm>
              <a:off x="1882425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87" name="square 1">
              <a:extLst>
                <a:ext uri="{FF2B5EF4-FFF2-40B4-BE49-F238E27FC236}">
                  <a16:creationId xmlns:a16="http://schemas.microsoft.com/office/drawing/2014/main" id="{6C43637A-7720-1343-B58D-4838CAE412A3}"/>
                </a:ext>
              </a:extLst>
            </p:cNvPr>
            <p:cNvSpPr/>
            <p:nvPr/>
          </p:nvSpPr>
          <p:spPr>
            <a:xfrm>
              <a:off x="2485416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14" name="square 1">
              <a:extLst>
                <a:ext uri="{FF2B5EF4-FFF2-40B4-BE49-F238E27FC236}">
                  <a16:creationId xmlns:a16="http://schemas.microsoft.com/office/drawing/2014/main" id="{B8274981-98F5-9846-A23F-32760C87EB63}"/>
                </a:ext>
              </a:extLst>
            </p:cNvPr>
            <p:cNvSpPr/>
            <p:nvPr/>
          </p:nvSpPr>
          <p:spPr>
            <a:xfrm>
              <a:off x="7311158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41" name="square 1">
              <a:extLst>
                <a:ext uri="{FF2B5EF4-FFF2-40B4-BE49-F238E27FC236}">
                  <a16:creationId xmlns:a16="http://schemas.microsoft.com/office/drawing/2014/main" id="{E81FD758-8EB8-EE46-9871-3615D05264C3}"/>
                </a:ext>
              </a:extLst>
            </p:cNvPr>
            <p:cNvSpPr/>
            <p:nvPr/>
          </p:nvSpPr>
          <p:spPr>
            <a:xfrm>
              <a:off x="7908177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68" name="square 1">
              <a:extLst>
                <a:ext uri="{FF2B5EF4-FFF2-40B4-BE49-F238E27FC236}">
                  <a16:creationId xmlns:a16="http://schemas.microsoft.com/office/drawing/2014/main" id="{D6C21EB1-7679-4A49-85CF-B2EE4D1D9291}"/>
                </a:ext>
              </a:extLst>
            </p:cNvPr>
            <p:cNvSpPr/>
            <p:nvPr/>
          </p:nvSpPr>
          <p:spPr>
            <a:xfrm>
              <a:off x="8511166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EF0863A-3BA5-B44C-B66A-48B1B9B165F5}"/>
                </a:ext>
              </a:extLst>
            </p:cNvPr>
            <p:cNvSpPr txBox="1"/>
            <p:nvPr/>
          </p:nvSpPr>
          <p:spPr>
            <a:xfrm>
              <a:off x="4523618" y="35169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14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2" name="square 1">
              <a:extLst>
                <a:ext uri="{FF2B5EF4-FFF2-40B4-BE49-F238E27FC236}">
                  <a16:creationId xmlns:a16="http://schemas.microsoft.com/office/drawing/2014/main" id="{80C2F71F-061E-0346-BB42-8D357A15FA6C}"/>
                </a:ext>
              </a:extLst>
            </p:cNvPr>
            <p:cNvSpPr/>
            <p:nvPr/>
          </p:nvSpPr>
          <p:spPr>
            <a:xfrm>
              <a:off x="9110173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4" name="square 1">
              <a:extLst>
                <a:ext uri="{FF2B5EF4-FFF2-40B4-BE49-F238E27FC236}">
                  <a16:creationId xmlns:a16="http://schemas.microsoft.com/office/drawing/2014/main" id="{F2E07510-1260-D64E-8ED6-2E42865AE3D8}"/>
                </a:ext>
              </a:extLst>
            </p:cNvPr>
            <p:cNvSpPr/>
            <p:nvPr/>
          </p:nvSpPr>
          <p:spPr>
            <a:xfrm>
              <a:off x="9713112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76" name="13 letters">
            <a:extLst>
              <a:ext uri="{FF2B5EF4-FFF2-40B4-BE49-F238E27FC236}">
                <a16:creationId xmlns:a16="http://schemas.microsoft.com/office/drawing/2014/main" id="{58B22B83-BB9E-644A-9519-EDAE8BAE1C85}"/>
              </a:ext>
            </a:extLst>
          </p:cNvPr>
          <p:cNvGrpSpPr/>
          <p:nvPr/>
        </p:nvGrpSpPr>
        <p:grpSpPr>
          <a:xfrm>
            <a:off x="2238888" y="35169"/>
            <a:ext cx="7834004" cy="1296306"/>
            <a:chOff x="2238888" y="35169"/>
            <a:chExt cx="7834004" cy="1296306"/>
          </a:xfrm>
        </p:grpSpPr>
        <p:sp>
          <p:nvSpPr>
            <p:cNvPr id="77" name="square 1">
              <a:extLst>
                <a:ext uri="{FF2B5EF4-FFF2-40B4-BE49-F238E27FC236}">
                  <a16:creationId xmlns:a16="http://schemas.microsoft.com/office/drawing/2014/main" id="{278AC6DF-1FF7-3A4C-940E-F82A56AFB382}"/>
                </a:ext>
              </a:extLst>
            </p:cNvPr>
            <p:cNvSpPr/>
            <p:nvPr/>
          </p:nvSpPr>
          <p:spPr>
            <a:xfrm>
              <a:off x="3445091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8" name="square 1">
              <a:extLst>
                <a:ext uri="{FF2B5EF4-FFF2-40B4-BE49-F238E27FC236}">
                  <a16:creationId xmlns:a16="http://schemas.microsoft.com/office/drawing/2014/main" id="{3E769275-D06A-7242-A1EE-E9FF0F009423}"/>
                </a:ext>
              </a:extLst>
            </p:cNvPr>
            <p:cNvSpPr/>
            <p:nvPr/>
          </p:nvSpPr>
          <p:spPr>
            <a:xfrm>
              <a:off x="4048303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9" name="square 1">
              <a:extLst>
                <a:ext uri="{FF2B5EF4-FFF2-40B4-BE49-F238E27FC236}">
                  <a16:creationId xmlns:a16="http://schemas.microsoft.com/office/drawing/2014/main" id="{CDF7036D-3CFF-DE4A-95C2-00440161443E}"/>
                </a:ext>
              </a:extLst>
            </p:cNvPr>
            <p:cNvSpPr/>
            <p:nvPr/>
          </p:nvSpPr>
          <p:spPr>
            <a:xfrm>
              <a:off x="4651736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0" name="square 1">
              <a:extLst>
                <a:ext uri="{FF2B5EF4-FFF2-40B4-BE49-F238E27FC236}">
                  <a16:creationId xmlns:a16="http://schemas.microsoft.com/office/drawing/2014/main" id="{65BC0F3F-B9AB-8F4F-9E71-6FFB1676CBF4}"/>
                </a:ext>
              </a:extLst>
            </p:cNvPr>
            <p:cNvSpPr/>
            <p:nvPr/>
          </p:nvSpPr>
          <p:spPr>
            <a:xfrm>
              <a:off x="5254727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1" name="square 1">
              <a:extLst>
                <a:ext uri="{FF2B5EF4-FFF2-40B4-BE49-F238E27FC236}">
                  <a16:creationId xmlns:a16="http://schemas.microsoft.com/office/drawing/2014/main" id="{84B872DF-751D-DC4C-8385-640FBCB4D431}"/>
                </a:ext>
              </a:extLst>
            </p:cNvPr>
            <p:cNvSpPr/>
            <p:nvPr/>
          </p:nvSpPr>
          <p:spPr>
            <a:xfrm>
              <a:off x="5857939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2" name="square 1">
              <a:extLst>
                <a:ext uri="{FF2B5EF4-FFF2-40B4-BE49-F238E27FC236}">
                  <a16:creationId xmlns:a16="http://schemas.microsoft.com/office/drawing/2014/main" id="{F9CBEDE8-A994-FC41-830C-F63D93C50BFE}"/>
                </a:ext>
              </a:extLst>
            </p:cNvPr>
            <p:cNvSpPr/>
            <p:nvPr/>
          </p:nvSpPr>
          <p:spPr>
            <a:xfrm>
              <a:off x="6461372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3" name="square 1">
              <a:extLst>
                <a:ext uri="{FF2B5EF4-FFF2-40B4-BE49-F238E27FC236}">
                  <a16:creationId xmlns:a16="http://schemas.microsoft.com/office/drawing/2014/main" id="{44C19F13-F1EA-5B41-B2E1-EC371D930619}"/>
                </a:ext>
              </a:extLst>
            </p:cNvPr>
            <p:cNvSpPr/>
            <p:nvPr/>
          </p:nvSpPr>
          <p:spPr>
            <a:xfrm>
              <a:off x="7070334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4" name="square 1">
              <a:extLst>
                <a:ext uri="{FF2B5EF4-FFF2-40B4-BE49-F238E27FC236}">
                  <a16:creationId xmlns:a16="http://schemas.microsoft.com/office/drawing/2014/main" id="{19CC862A-E190-2E41-9911-A4D55AEB4943}"/>
                </a:ext>
              </a:extLst>
            </p:cNvPr>
            <p:cNvSpPr/>
            <p:nvPr/>
          </p:nvSpPr>
          <p:spPr>
            <a:xfrm>
              <a:off x="2238888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5" name="square 1">
              <a:extLst>
                <a:ext uri="{FF2B5EF4-FFF2-40B4-BE49-F238E27FC236}">
                  <a16:creationId xmlns:a16="http://schemas.microsoft.com/office/drawing/2014/main" id="{19AF4079-7042-5342-BFC6-4A8EF39AA171}"/>
                </a:ext>
              </a:extLst>
            </p:cNvPr>
            <p:cNvSpPr/>
            <p:nvPr/>
          </p:nvSpPr>
          <p:spPr>
            <a:xfrm>
              <a:off x="2841879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6" name="square 1">
              <a:extLst>
                <a:ext uri="{FF2B5EF4-FFF2-40B4-BE49-F238E27FC236}">
                  <a16:creationId xmlns:a16="http://schemas.microsoft.com/office/drawing/2014/main" id="{37E59652-89A9-5046-A47F-42C9505BBAE6}"/>
                </a:ext>
              </a:extLst>
            </p:cNvPr>
            <p:cNvSpPr/>
            <p:nvPr/>
          </p:nvSpPr>
          <p:spPr>
            <a:xfrm>
              <a:off x="7667621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square 1">
              <a:extLst>
                <a:ext uri="{FF2B5EF4-FFF2-40B4-BE49-F238E27FC236}">
                  <a16:creationId xmlns:a16="http://schemas.microsoft.com/office/drawing/2014/main" id="{D5985DEA-3356-EE48-871D-A924ABF4A5F1}"/>
                </a:ext>
              </a:extLst>
            </p:cNvPr>
            <p:cNvSpPr/>
            <p:nvPr/>
          </p:nvSpPr>
          <p:spPr>
            <a:xfrm>
              <a:off x="8264640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8" name="square 1">
              <a:extLst>
                <a:ext uri="{FF2B5EF4-FFF2-40B4-BE49-F238E27FC236}">
                  <a16:creationId xmlns:a16="http://schemas.microsoft.com/office/drawing/2014/main" id="{43B4B484-49C2-B848-AF79-A0F9BFF0B46C}"/>
                </a:ext>
              </a:extLst>
            </p:cNvPr>
            <p:cNvSpPr/>
            <p:nvPr/>
          </p:nvSpPr>
          <p:spPr>
            <a:xfrm>
              <a:off x="8867629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B3B7CEA-BE7C-4A49-B0C1-4085BE0C2AEF}"/>
                </a:ext>
              </a:extLst>
            </p:cNvPr>
            <p:cNvSpPr txBox="1"/>
            <p:nvPr/>
          </p:nvSpPr>
          <p:spPr>
            <a:xfrm>
              <a:off x="4523618" y="35169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13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90" name="square 1">
              <a:extLst>
                <a:ext uri="{FF2B5EF4-FFF2-40B4-BE49-F238E27FC236}">
                  <a16:creationId xmlns:a16="http://schemas.microsoft.com/office/drawing/2014/main" id="{F1407A19-23AF-BC41-9905-72FA487BA966}"/>
                </a:ext>
              </a:extLst>
            </p:cNvPr>
            <p:cNvSpPr/>
            <p:nvPr/>
          </p:nvSpPr>
          <p:spPr>
            <a:xfrm>
              <a:off x="9466636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91" name="12 letters">
            <a:extLst>
              <a:ext uri="{FF2B5EF4-FFF2-40B4-BE49-F238E27FC236}">
                <a16:creationId xmlns:a16="http://schemas.microsoft.com/office/drawing/2014/main" id="{3E73854C-EAF7-7E43-A19E-433FA83530AA}"/>
              </a:ext>
            </a:extLst>
          </p:cNvPr>
          <p:cNvGrpSpPr/>
          <p:nvPr/>
        </p:nvGrpSpPr>
        <p:grpSpPr>
          <a:xfrm>
            <a:off x="1870701" y="35169"/>
            <a:ext cx="8640270" cy="1297733"/>
            <a:chOff x="1870701" y="35169"/>
            <a:chExt cx="8640270" cy="1297733"/>
          </a:xfrm>
        </p:grpSpPr>
        <p:sp>
          <p:nvSpPr>
            <p:cNvPr id="92" name="square 1">
              <a:extLst>
                <a:ext uri="{FF2B5EF4-FFF2-40B4-BE49-F238E27FC236}">
                  <a16:creationId xmlns:a16="http://schemas.microsoft.com/office/drawing/2014/main" id="{E4480B28-922B-B142-A4D1-C993D2FEFB05}"/>
                </a:ext>
              </a:extLst>
            </p:cNvPr>
            <p:cNvSpPr/>
            <p:nvPr/>
          </p:nvSpPr>
          <p:spPr>
            <a:xfrm>
              <a:off x="331070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3" name="square 1">
              <a:extLst>
                <a:ext uri="{FF2B5EF4-FFF2-40B4-BE49-F238E27FC236}">
                  <a16:creationId xmlns:a16="http://schemas.microsoft.com/office/drawing/2014/main" id="{F36AEAEF-2173-0546-BCF3-A7480EB163B7}"/>
                </a:ext>
              </a:extLst>
            </p:cNvPr>
            <p:cNvSpPr/>
            <p:nvPr/>
          </p:nvSpPr>
          <p:spPr>
            <a:xfrm>
              <a:off x="40307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4" name="square 1">
              <a:extLst>
                <a:ext uri="{FF2B5EF4-FFF2-40B4-BE49-F238E27FC236}">
                  <a16:creationId xmlns:a16="http://schemas.microsoft.com/office/drawing/2014/main" id="{C82215CB-C075-664B-9C30-EAB8599BF0FD}"/>
                </a:ext>
              </a:extLst>
            </p:cNvPr>
            <p:cNvSpPr/>
            <p:nvPr/>
          </p:nvSpPr>
          <p:spPr>
            <a:xfrm>
              <a:off x="47507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5" name="square 1">
              <a:extLst>
                <a:ext uri="{FF2B5EF4-FFF2-40B4-BE49-F238E27FC236}">
                  <a16:creationId xmlns:a16="http://schemas.microsoft.com/office/drawing/2014/main" id="{9AEF19B2-1567-E24C-AD2C-128AA1FD2427}"/>
                </a:ext>
              </a:extLst>
            </p:cNvPr>
            <p:cNvSpPr/>
            <p:nvPr/>
          </p:nvSpPr>
          <p:spPr>
            <a:xfrm>
              <a:off x="547070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6" name="square 1">
              <a:extLst>
                <a:ext uri="{FF2B5EF4-FFF2-40B4-BE49-F238E27FC236}">
                  <a16:creationId xmlns:a16="http://schemas.microsoft.com/office/drawing/2014/main" id="{389CFF3B-232A-9B48-A9AC-C7EA127CCE5F}"/>
                </a:ext>
              </a:extLst>
            </p:cNvPr>
            <p:cNvSpPr/>
            <p:nvPr/>
          </p:nvSpPr>
          <p:spPr>
            <a:xfrm>
              <a:off x="619070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7" name="square 1">
              <a:extLst>
                <a:ext uri="{FF2B5EF4-FFF2-40B4-BE49-F238E27FC236}">
                  <a16:creationId xmlns:a16="http://schemas.microsoft.com/office/drawing/2014/main" id="{596DB88D-3E58-A34C-AEC2-488294510AD8}"/>
                </a:ext>
              </a:extLst>
            </p:cNvPr>
            <p:cNvSpPr/>
            <p:nvPr/>
          </p:nvSpPr>
          <p:spPr>
            <a:xfrm>
              <a:off x="69107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8" name="square 1">
              <a:extLst>
                <a:ext uri="{FF2B5EF4-FFF2-40B4-BE49-F238E27FC236}">
                  <a16:creationId xmlns:a16="http://schemas.microsoft.com/office/drawing/2014/main" id="{0BB70CED-EB5B-894A-9933-5B145F5F193D}"/>
                </a:ext>
              </a:extLst>
            </p:cNvPr>
            <p:cNvSpPr/>
            <p:nvPr/>
          </p:nvSpPr>
          <p:spPr>
            <a:xfrm>
              <a:off x="76307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9" name="square 1">
              <a:extLst>
                <a:ext uri="{FF2B5EF4-FFF2-40B4-BE49-F238E27FC236}">
                  <a16:creationId xmlns:a16="http://schemas.microsoft.com/office/drawing/2014/main" id="{E6B2987C-6AFB-F845-A20F-F68FC48C477B}"/>
                </a:ext>
              </a:extLst>
            </p:cNvPr>
            <p:cNvSpPr/>
            <p:nvPr/>
          </p:nvSpPr>
          <p:spPr>
            <a:xfrm>
              <a:off x="18707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0" name="square 1">
              <a:extLst>
                <a:ext uri="{FF2B5EF4-FFF2-40B4-BE49-F238E27FC236}">
                  <a16:creationId xmlns:a16="http://schemas.microsoft.com/office/drawing/2014/main" id="{EBE35F57-6725-8C49-9EF5-FA3833770137}"/>
                </a:ext>
              </a:extLst>
            </p:cNvPr>
            <p:cNvSpPr/>
            <p:nvPr/>
          </p:nvSpPr>
          <p:spPr>
            <a:xfrm>
              <a:off x="25907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1" name="square 1">
              <a:extLst>
                <a:ext uri="{FF2B5EF4-FFF2-40B4-BE49-F238E27FC236}">
                  <a16:creationId xmlns:a16="http://schemas.microsoft.com/office/drawing/2014/main" id="{CCAF4214-A87B-A248-AB9D-F5CCF28AD56E}"/>
                </a:ext>
              </a:extLst>
            </p:cNvPr>
            <p:cNvSpPr/>
            <p:nvPr/>
          </p:nvSpPr>
          <p:spPr>
            <a:xfrm>
              <a:off x="8350971" y="608183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2" name="square 1">
              <a:extLst>
                <a:ext uri="{FF2B5EF4-FFF2-40B4-BE49-F238E27FC236}">
                  <a16:creationId xmlns:a16="http://schemas.microsoft.com/office/drawing/2014/main" id="{6F2DABCE-F272-1B47-935D-98DED31B6302}"/>
                </a:ext>
              </a:extLst>
            </p:cNvPr>
            <p:cNvSpPr/>
            <p:nvPr/>
          </p:nvSpPr>
          <p:spPr>
            <a:xfrm>
              <a:off x="9070971" y="605679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3" name="square 1">
              <a:extLst>
                <a:ext uri="{FF2B5EF4-FFF2-40B4-BE49-F238E27FC236}">
                  <a16:creationId xmlns:a16="http://schemas.microsoft.com/office/drawing/2014/main" id="{15084F67-AD44-BB41-9888-C28FC2903B77}"/>
                </a:ext>
              </a:extLst>
            </p:cNvPr>
            <p:cNvSpPr/>
            <p:nvPr/>
          </p:nvSpPr>
          <p:spPr>
            <a:xfrm>
              <a:off x="9790971" y="605679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9813A75-C667-5F4F-B347-E3E7C1BB3B44}"/>
                </a:ext>
              </a:extLst>
            </p:cNvPr>
            <p:cNvSpPr txBox="1"/>
            <p:nvPr/>
          </p:nvSpPr>
          <p:spPr>
            <a:xfrm>
              <a:off x="4523618" y="35169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12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05" name="11 letters">
            <a:extLst>
              <a:ext uri="{FF2B5EF4-FFF2-40B4-BE49-F238E27FC236}">
                <a16:creationId xmlns:a16="http://schemas.microsoft.com/office/drawing/2014/main" id="{588F95FC-E1D5-434E-A2CE-82F3D6BC54A3}"/>
              </a:ext>
            </a:extLst>
          </p:cNvPr>
          <p:cNvGrpSpPr/>
          <p:nvPr/>
        </p:nvGrpSpPr>
        <p:grpSpPr>
          <a:xfrm>
            <a:off x="2205981" y="45398"/>
            <a:ext cx="7920270" cy="1287504"/>
            <a:chOff x="2205981" y="45398"/>
            <a:chExt cx="7920270" cy="1287504"/>
          </a:xfrm>
        </p:grpSpPr>
        <p:sp>
          <p:nvSpPr>
            <p:cNvPr id="106" name="square 1">
              <a:extLst>
                <a:ext uri="{FF2B5EF4-FFF2-40B4-BE49-F238E27FC236}">
                  <a16:creationId xmlns:a16="http://schemas.microsoft.com/office/drawing/2014/main" id="{603E045C-9F18-F740-BD40-AA6429DE5630}"/>
                </a:ext>
              </a:extLst>
            </p:cNvPr>
            <p:cNvSpPr/>
            <p:nvPr/>
          </p:nvSpPr>
          <p:spPr>
            <a:xfrm>
              <a:off x="364598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7" name="square 1">
              <a:extLst>
                <a:ext uri="{FF2B5EF4-FFF2-40B4-BE49-F238E27FC236}">
                  <a16:creationId xmlns:a16="http://schemas.microsoft.com/office/drawing/2014/main" id="{8EF1FD41-ED5A-C645-BDDA-FE523842F3B4}"/>
                </a:ext>
              </a:extLst>
            </p:cNvPr>
            <p:cNvSpPr/>
            <p:nvPr/>
          </p:nvSpPr>
          <p:spPr>
            <a:xfrm>
              <a:off x="43659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8" name="square 1">
              <a:extLst>
                <a:ext uri="{FF2B5EF4-FFF2-40B4-BE49-F238E27FC236}">
                  <a16:creationId xmlns:a16="http://schemas.microsoft.com/office/drawing/2014/main" id="{9A9E42EC-E460-B447-9EC8-CE787D3C0C60}"/>
                </a:ext>
              </a:extLst>
            </p:cNvPr>
            <p:cNvSpPr/>
            <p:nvPr/>
          </p:nvSpPr>
          <p:spPr>
            <a:xfrm>
              <a:off x="50859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9" name="square 1">
              <a:extLst>
                <a:ext uri="{FF2B5EF4-FFF2-40B4-BE49-F238E27FC236}">
                  <a16:creationId xmlns:a16="http://schemas.microsoft.com/office/drawing/2014/main" id="{903880FD-13ED-2045-AEC7-9598E253A901}"/>
                </a:ext>
              </a:extLst>
            </p:cNvPr>
            <p:cNvSpPr/>
            <p:nvPr/>
          </p:nvSpPr>
          <p:spPr>
            <a:xfrm>
              <a:off x="580598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0" name="square 1">
              <a:extLst>
                <a:ext uri="{FF2B5EF4-FFF2-40B4-BE49-F238E27FC236}">
                  <a16:creationId xmlns:a16="http://schemas.microsoft.com/office/drawing/2014/main" id="{FE87FEB6-A812-E944-B498-7B91379D5B17}"/>
                </a:ext>
              </a:extLst>
            </p:cNvPr>
            <p:cNvSpPr/>
            <p:nvPr/>
          </p:nvSpPr>
          <p:spPr>
            <a:xfrm>
              <a:off x="652598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1" name="square 1">
              <a:extLst>
                <a:ext uri="{FF2B5EF4-FFF2-40B4-BE49-F238E27FC236}">
                  <a16:creationId xmlns:a16="http://schemas.microsoft.com/office/drawing/2014/main" id="{26EC8BBB-7FC2-B84D-9584-4F81DBC8DCEC}"/>
                </a:ext>
              </a:extLst>
            </p:cNvPr>
            <p:cNvSpPr/>
            <p:nvPr/>
          </p:nvSpPr>
          <p:spPr>
            <a:xfrm>
              <a:off x="724598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2" name="square 1">
              <a:extLst>
                <a:ext uri="{FF2B5EF4-FFF2-40B4-BE49-F238E27FC236}">
                  <a16:creationId xmlns:a16="http://schemas.microsoft.com/office/drawing/2014/main" id="{D0397B91-645B-F748-A1E6-BEF30DAD03B5}"/>
                </a:ext>
              </a:extLst>
            </p:cNvPr>
            <p:cNvSpPr/>
            <p:nvPr/>
          </p:nvSpPr>
          <p:spPr>
            <a:xfrm>
              <a:off x="796598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3" name="square 1">
              <a:extLst>
                <a:ext uri="{FF2B5EF4-FFF2-40B4-BE49-F238E27FC236}">
                  <a16:creationId xmlns:a16="http://schemas.microsoft.com/office/drawing/2014/main" id="{D610061A-73F7-7E4D-B910-27EE35B7E9FE}"/>
                </a:ext>
              </a:extLst>
            </p:cNvPr>
            <p:cNvSpPr/>
            <p:nvPr/>
          </p:nvSpPr>
          <p:spPr>
            <a:xfrm>
              <a:off x="22059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4" name="square 1">
              <a:extLst>
                <a:ext uri="{FF2B5EF4-FFF2-40B4-BE49-F238E27FC236}">
                  <a16:creationId xmlns:a16="http://schemas.microsoft.com/office/drawing/2014/main" id="{0D40E49B-A624-A84D-AE70-5E5869D86DD7}"/>
                </a:ext>
              </a:extLst>
            </p:cNvPr>
            <p:cNvSpPr/>
            <p:nvPr/>
          </p:nvSpPr>
          <p:spPr>
            <a:xfrm>
              <a:off x="29259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5" name="square 1">
              <a:extLst>
                <a:ext uri="{FF2B5EF4-FFF2-40B4-BE49-F238E27FC236}">
                  <a16:creationId xmlns:a16="http://schemas.microsoft.com/office/drawing/2014/main" id="{BF48AC95-4854-9D46-A2C4-9E7342C81AA8}"/>
                </a:ext>
              </a:extLst>
            </p:cNvPr>
            <p:cNvSpPr/>
            <p:nvPr/>
          </p:nvSpPr>
          <p:spPr>
            <a:xfrm>
              <a:off x="8686251" y="608183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6" name="square 1">
              <a:extLst>
                <a:ext uri="{FF2B5EF4-FFF2-40B4-BE49-F238E27FC236}">
                  <a16:creationId xmlns:a16="http://schemas.microsoft.com/office/drawing/2014/main" id="{22BA55C3-B454-9D44-8984-D90405405846}"/>
                </a:ext>
              </a:extLst>
            </p:cNvPr>
            <p:cNvSpPr/>
            <p:nvPr/>
          </p:nvSpPr>
          <p:spPr>
            <a:xfrm>
              <a:off x="9406251" y="605679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A5D48DB-9E0E-C34F-B4C0-4BBA52CBD14B}"/>
                </a:ext>
              </a:extLst>
            </p:cNvPr>
            <p:cNvSpPr txBox="1"/>
            <p:nvPr/>
          </p:nvSpPr>
          <p:spPr>
            <a:xfrm>
              <a:off x="4571293" y="45398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11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18" name="10 letters">
            <a:extLst>
              <a:ext uri="{FF2B5EF4-FFF2-40B4-BE49-F238E27FC236}">
                <a16:creationId xmlns:a16="http://schemas.microsoft.com/office/drawing/2014/main" id="{7096EF96-9970-BF4B-A7B4-AD663B0F0126}"/>
              </a:ext>
            </a:extLst>
          </p:cNvPr>
          <p:cNvGrpSpPr/>
          <p:nvPr/>
        </p:nvGrpSpPr>
        <p:grpSpPr>
          <a:xfrm>
            <a:off x="2556501" y="34344"/>
            <a:ext cx="7200270" cy="1298558"/>
            <a:chOff x="2556501" y="34344"/>
            <a:chExt cx="7200270" cy="1298558"/>
          </a:xfrm>
        </p:grpSpPr>
        <p:sp>
          <p:nvSpPr>
            <p:cNvPr id="119" name="square 1">
              <a:extLst>
                <a:ext uri="{FF2B5EF4-FFF2-40B4-BE49-F238E27FC236}">
                  <a16:creationId xmlns:a16="http://schemas.microsoft.com/office/drawing/2014/main" id="{D9BAEF38-753B-A646-847A-8BEC0CCE2BDD}"/>
                </a:ext>
              </a:extLst>
            </p:cNvPr>
            <p:cNvSpPr/>
            <p:nvPr/>
          </p:nvSpPr>
          <p:spPr>
            <a:xfrm>
              <a:off x="399650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0" name="square 1">
              <a:extLst>
                <a:ext uri="{FF2B5EF4-FFF2-40B4-BE49-F238E27FC236}">
                  <a16:creationId xmlns:a16="http://schemas.microsoft.com/office/drawing/2014/main" id="{18122962-B0E2-7146-BCFD-9350769D8EC4}"/>
                </a:ext>
              </a:extLst>
            </p:cNvPr>
            <p:cNvSpPr/>
            <p:nvPr/>
          </p:nvSpPr>
          <p:spPr>
            <a:xfrm>
              <a:off x="47165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1" name="square 1">
              <a:extLst>
                <a:ext uri="{FF2B5EF4-FFF2-40B4-BE49-F238E27FC236}">
                  <a16:creationId xmlns:a16="http://schemas.microsoft.com/office/drawing/2014/main" id="{A6C29D8C-7C1E-2942-80E1-B0E068E5781C}"/>
                </a:ext>
              </a:extLst>
            </p:cNvPr>
            <p:cNvSpPr/>
            <p:nvPr/>
          </p:nvSpPr>
          <p:spPr>
            <a:xfrm>
              <a:off x="54365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2" name="square 1">
              <a:extLst>
                <a:ext uri="{FF2B5EF4-FFF2-40B4-BE49-F238E27FC236}">
                  <a16:creationId xmlns:a16="http://schemas.microsoft.com/office/drawing/2014/main" id="{B244FFDF-F945-A341-9CB0-CDCEA9043E86}"/>
                </a:ext>
              </a:extLst>
            </p:cNvPr>
            <p:cNvSpPr/>
            <p:nvPr/>
          </p:nvSpPr>
          <p:spPr>
            <a:xfrm>
              <a:off x="615650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3" name="square 1">
              <a:extLst>
                <a:ext uri="{FF2B5EF4-FFF2-40B4-BE49-F238E27FC236}">
                  <a16:creationId xmlns:a16="http://schemas.microsoft.com/office/drawing/2014/main" id="{3D9B58E0-E5BA-2941-AC4B-01D11642A819}"/>
                </a:ext>
              </a:extLst>
            </p:cNvPr>
            <p:cNvSpPr/>
            <p:nvPr/>
          </p:nvSpPr>
          <p:spPr>
            <a:xfrm>
              <a:off x="687650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4" name="square 1">
              <a:extLst>
                <a:ext uri="{FF2B5EF4-FFF2-40B4-BE49-F238E27FC236}">
                  <a16:creationId xmlns:a16="http://schemas.microsoft.com/office/drawing/2014/main" id="{53F279F6-2E3D-6C4A-BADB-802351EB093F}"/>
                </a:ext>
              </a:extLst>
            </p:cNvPr>
            <p:cNvSpPr/>
            <p:nvPr/>
          </p:nvSpPr>
          <p:spPr>
            <a:xfrm>
              <a:off x="75965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5" name="square 1">
              <a:extLst>
                <a:ext uri="{FF2B5EF4-FFF2-40B4-BE49-F238E27FC236}">
                  <a16:creationId xmlns:a16="http://schemas.microsoft.com/office/drawing/2014/main" id="{9190DCA1-EA9C-C74D-B8DA-DC55C626BB11}"/>
                </a:ext>
              </a:extLst>
            </p:cNvPr>
            <p:cNvSpPr/>
            <p:nvPr/>
          </p:nvSpPr>
          <p:spPr>
            <a:xfrm>
              <a:off x="83165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6" name="square 1">
              <a:extLst>
                <a:ext uri="{FF2B5EF4-FFF2-40B4-BE49-F238E27FC236}">
                  <a16:creationId xmlns:a16="http://schemas.microsoft.com/office/drawing/2014/main" id="{C84D76DD-7DFF-FC44-A181-F67C6F45FF44}"/>
                </a:ext>
              </a:extLst>
            </p:cNvPr>
            <p:cNvSpPr/>
            <p:nvPr/>
          </p:nvSpPr>
          <p:spPr>
            <a:xfrm>
              <a:off x="25565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7" name="square 1">
              <a:extLst>
                <a:ext uri="{FF2B5EF4-FFF2-40B4-BE49-F238E27FC236}">
                  <a16:creationId xmlns:a16="http://schemas.microsoft.com/office/drawing/2014/main" id="{BE0BFF5A-5A73-EF4F-84F6-24A4ABC26F4C}"/>
                </a:ext>
              </a:extLst>
            </p:cNvPr>
            <p:cNvSpPr/>
            <p:nvPr/>
          </p:nvSpPr>
          <p:spPr>
            <a:xfrm>
              <a:off x="32765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8" name="square 1">
              <a:extLst>
                <a:ext uri="{FF2B5EF4-FFF2-40B4-BE49-F238E27FC236}">
                  <a16:creationId xmlns:a16="http://schemas.microsoft.com/office/drawing/2014/main" id="{B0D31CB7-653E-AC46-84F1-8756884F9693}"/>
                </a:ext>
              </a:extLst>
            </p:cNvPr>
            <p:cNvSpPr/>
            <p:nvPr/>
          </p:nvSpPr>
          <p:spPr>
            <a:xfrm>
              <a:off x="9036771" y="608183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DC56F23-8DF0-C544-862C-DFD469F75FDB}"/>
                </a:ext>
              </a:extLst>
            </p:cNvPr>
            <p:cNvSpPr txBox="1"/>
            <p:nvPr/>
          </p:nvSpPr>
          <p:spPr>
            <a:xfrm>
              <a:off x="4290920" y="34344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10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30" name="9 letters">
            <a:extLst>
              <a:ext uri="{FF2B5EF4-FFF2-40B4-BE49-F238E27FC236}">
                <a16:creationId xmlns:a16="http://schemas.microsoft.com/office/drawing/2014/main" id="{D9B97A90-85DA-A347-AA9E-C8CCC8C1CD9E}"/>
              </a:ext>
            </a:extLst>
          </p:cNvPr>
          <p:cNvGrpSpPr/>
          <p:nvPr/>
        </p:nvGrpSpPr>
        <p:grpSpPr>
          <a:xfrm>
            <a:off x="2907021" y="23397"/>
            <a:ext cx="6480000" cy="1309505"/>
            <a:chOff x="2907021" y="23397"/>
            <a:chExt cx="6480000" cy="1309505"/>
          </a:xfrm>
        </p:grpSpPr>
        <p:sp>
          <p:nvSpPr>
            <p:cNvPr id="131" name="square 1">
              <a:extLst>
                <a:ext uri="{FF2B5EF4-FFF2-40B4-BE49-F238E27FC236}">
                  <a16:creationId xmlns:a16="http://schemas.microsoft.com/office/drawing/2014/main" id="{57B97F51-573D-6942-B36D-DF9041132A6C}"/>
                </a:ext>
              </a:extLst>
            </p:cNvPr>
            <p:cNvSpPr/>
            <p:nvPr/>
          </p:nvSpPr>
          <p:spPr>
            <a:xfrm>
              <a:off x="434702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2" name="square 1">
              <a:extLst>
                <a:ext uri="{FF2B5EF4-FFF2-40B4-BE49-F238E27FC236}">
                  <a16:creationId xmlns:a16="http://schemas.microsoft.com/office/drawing/2014/main" id="{AC378778-C13A-8447-A9BC-74C13FA99AFA}"/>
                </a:ext>
              </a:extLst>
            </p:cNvPr>
            <p:cNvSpPr/>
            <p:nvPr/>
          </p:nvSpPr>
          <p:spPr>
            <a:xfrm>
              <a:off x="506702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3" name="square 1">
              <a:extLst>
                <a:ext uri="{FF2B5EF4-FFF2-40B4-BE49-F238E27FC236}">
                  <a16:creationId xmlns:a16="http://schemas.microsoft.com/office/drawing/2014/main" id="{AB6A1C96-E659-F746-B876-D10B1183AB79}"/>
                </a:ext>
              </a:extLst>
            </p:cNvPr>
            <p:cNvSpPr/>
            <p:nvPr/>
          </p:nvSpPr>
          <p:spPr>
            <a:xfrm>
              <a:off x="578702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4" name="square 1">
              <a:extLst>
                <a:ext uri="{FF2B5EF4-FFF2-40B4-BE49-F238E27FC236}">
                  <a16:creationId xmlns:a16="http://schemas.microsoft.com/office/drawing/2014/main" id="{3E159A40-531D-B647-A516-79E61383965B}"/>
                </a:ext>
              </a:extLst>
            </p:cNvPr>
            <p:cNvSpPr/>
            <p:nvPr/>
          </p:nvSpPr>
          <p:spPr>
            <a:xfrm>
              <a:off x="650702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5" name="square 1">
              <a:extLst>
                <a:ext uri="{FF2B5EF4-FFF2-40B4-BE49-F238E27FC236}">
                  <a16:creationId xmlns:a16="http://schemas.microsoft.com/office/drawing/2014/main" id="{08D10C0F-0D3C-424E-BC3E-785C28537899}"/>
                </a:ext>
              </a:extLst>
            </p:cNvPr>
            <p:cNvSpPr/>
            <p:nvPr/>
          </p:nvSpPr>
          <p:spPr>
            <a:xfrm>
              <a:off x="722702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6" name="square 1">
              <a:extLst>
                <a:ext uri="{FF2B5EF4-FFF2-40B4-BE49-F238E27FC236}">
                  <a16:creationId xmlns:a16="http://schemas.microsoft.com/office/drawing/2014/main" id="{508E8C00-0DCE-B645-8FCB-8C867EE21FE4}"/>
                </a:ext>
              </a:extLst>
            </p:cNvPr>
            <p:cNvSpPr/>
            <p:nvPr/>
          </p:nvSpPr>
          <p:spPr>
            <a:xfrm>
              <a:off x="794702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7" name="square 1">
              <a:extLst>
                <a:ext uri="{FF2B5EF4-FFF2-40B4-BE49-F238E27FC236}">
                  <a16:creationId xmlns:a16="http://schemas.microsoft.com/office/drawing/2014/main" id="{CA0E3C3E-C20C-4548-9395-72F189E6EE11}"/>
                </a:ext>
              </a:extLst>
            </p:cNvPr>
            <p:cNvSpPr/>
            <p:nvPr/>
          </p:nvSpPr>
          <p:spPr>
            <a:xfrm>
              <a:off x="866702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8" name="square 1">
              <a:extLst>
                <a:ext uri="{FF2B5EF4-FFF2-40B4-BE49-F238E27FC236}">
                  <a16:creationId xmlns:a16="http://schemas.microsoft.com/office/drawing/2014/main" id="{155225CA-F7C0-1341-9221-AF44E6E665A8}"/>
                </a:ext>
              </a:extLst>
            </p:cNvPr>
            <p:cNvSpPr/>
            <p:nvPr/>
          </p:nvSpPr>
          <p:spPr>
            <a:xfrm>
              <a:off x="29070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9" name="square 1">
              <a:extLst>
                <a:ext uri="{FF2B5EF4-FFF2-40B4-BE49-F238E27FC236}">
                  <a16:creationId xmlns:a16="http://schemas.microsoft.com/office/drawing/2014/main" id="{0D395B5A-E8D6-144E-9DC5-15F76D5E95BA}"/>
                </a:ext>
              </a:extLst>
            </p:cNvPr>
            <p:cNvSpPr/>
            <p:nvPr/>
          </p:nvSpPr>
          <p:spPr>
            <a:xfrm>
              <a:off x="36270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01CC523-9206-6B41-A469-A3F240D6C0C4}"/>
                </a:ext>
              </a:extLst>
            </p:cNvPr>
            <p:cNvSpPr txBox="1"/>
            <p:nvPr/>
          </p:nvSpPr>
          <p:spPr>
            <a:xfrm>
              <a:off x="4299519" y="23397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9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41" name="8 letters">
            <a:extLst>
              <a:ext uri="{FF2B5EF4-FFF2-40B4-BE49-F238E27FC236}">
                <a16:creationId xmlns:a16="http://schemas.microsoft.com/office/drawing/2014/main" id="{298F2042-720D-8E48-87C7-E57A26D98848}"/>
              </a:ext>
            </a:extLst>
          </p:cNvPr>
          <p:cNvGrpSpPr/>
          <p:nvPr/>
        </p:nvGrpSpPr>
        <p:grpSpPr>
          <a:xfrm>
            <a:off x="3273870" y="46426"/>
            <a:ext cx="5760000" cy="1286476"/>
            <a:chOff x="3257541" y="46426"/>
            <a:chExt cx="5760000" cy="1286476"/>
          </a:xfrm>
        </p:grpSpPr>
        <p:sp>
          <p:nvSpPr>
            <p:cNvPr id="142" name="square 1">
              <a:extLst>
                <a:ext uri="{FF2B5EF4-FFF2-40B4-BE49-F238E27FC236}">
                  <a16:creationId xmlns:a16="http://schemas.microsoft.com/office/drawing/2014/main" id="{041C57E1-8FF7-F746-B6C3-1313045B83A9}"/>
                </a:ext>
              </a:extLst>
            </p:cNvPr>
            <p:cNvSpPr/>
            <p:nvPr/>
          </p:nvSpPr>
          <p:spPr>
            <a:xfrm>
              <a:off x="469754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3" name="square 1">
              <a:extLst>
                <a:ext uri="{FF2B5EF4-FFF2-40B4-BE49-F238E27FC236}">
                  <a16:creationId xmlns:a16="http://schemas.microsoft.com/office/drawing/2014/main" id="{83A91AD6-FC07-1D48-8B85-530E2565191E}"/>
                </a:ext>
              </a:extLst>
            </p:cNvPr>
            <p:cNvSpPr/>
            <p:nvPr/>
          </p:nvSpPr>
          <p:spPr>
            <a:xfrm>
              <a:off x="54175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4" name="square 1">
              <a:extLst>
                <a:ext uri="{FF2B5EF4-FFF2-40B4-BE49-F238E27FC236}">
                  <a16:creationId xmlns:a16="http://schemas.microsoft.com/office/drawing/2014/main" id="{0512A13A-F98D-D448-A0C8-308BD4432BBC}"/>
                </a:ext>
              </a:extLst>
            </p:cNvPr>
            <p:cNvSpPr/>
            <p:nvPr/>
          </p:nvSpPr>
          <p:spPr>
            <a:xfrm>
              <a:off x="61375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5" name="square 1">
              <a:extLst>
                <a:ext uri="{FF2B5EF4-FFF2-40B4-BE49-F238E27FC236}">
                  <a16:creationId xmlns:a16="http://schemas.microsoft.com/office/drawing/2014/main" id="{7B551032-7D03-844F-BB1A-0D3BFA2055EF}"/>
                </a:ext>
              </a:extLst>
            </p:cNvPr>
            <p:cNvSpPr/>
            <p:nvPr/>
          </p:nvSpPr>
          <p:spPr>
            <a:xfrm>
              <a:off x="685754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6" name="square 1">
              <a:extLst>
                <a:ext uri="{FF2B5EF4-FFF2-40B4-BE49-F238E27FC236}">
                  <a16:creationId xmlns:a16="http://schemas.microsoft.com/office/drawing/2014/main" id="{ED4D077F-B165-C749-9276-C526BCEE2D63}"/>
                </a:ext>
              </a:extLst>
            </p:cNvPr>
            <p:cNvSpPr/>
            <p:nvPr/>
          </p:nvSpPr>
          <p:spPr>
            <a:xfrm>
              <a:off x="757754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7" name="square 1">
              <a:extLst>
                <a:ext uri="{FF2B5EF4-FFF2-40B4-BE49-F238E27FC236}">
                  <a16:creationId xmlns:a16="http://schemas.microsoft.com/office/drawing/2014/main" id="{E0A4D7D0-9FC9-BD43-8E3E-0228F502CA18}"/>
                </a:ext>
              </a:extLst>
            </p:cNvPr>
            <p:cNvSpPr/>
            <p:nvPr/>
          </p:nvSpPr>
          <p:spPr>
            <a:xfrm>
              <a:off x="829754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8" name="square 1">
              <a:extLst>
                <a:ext uri="{FF2B5EF4-FFF2-40B4-BE49-F238E27FC236}">
                  <a16:creationId xmlns:a16="http://schemas.microsoft.com/office/drawing/2014/main" id="{7CC53447-9AF1-9C43-808A-209FEE2C6FC3}"/>
                </a:ext>
              </a:extLst>
            </p:cNvPr>
            <p:cNvSpPr/>
            <p:nvPr/>
          </p:nvSpPr>
          <p:spPr>
            <a:xfrm>
              <a:off x="32575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9" name="square 1">
              <a:extLst>
                <a:ext uri="{FF2B5EF4-FFF2-40B4-BE49-F238E27FC236}">
                  <a16:creationId xmlns:a16="http://schemas.microsoft.com/office/drawing/2014/main" id="{53152936-42BC-4E45-AA75-39CDA5B5CA33}"/>
                </a:ext>
              </a:extLst>
            </p:cNvPr>
            <p:cNvSpPr/>
            <p:nvPr/>
          </p:nvSpPr>
          <p:spPr>
            <a:xfrm>
              <a:off x="39775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8AE4779-B799-204A-A026-E6E131920D33}"/>
                </a:ext>
              </a:extLst>
            </p:cNvPr>
            <p:cNvSpPr txBox="1"/>
            <p:nvPr/>
          </p:nvSpPr>
          <p:spPr>
            <a:xfrm>
              <a:off x="4290920" y="46426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8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51" name="7 letters">
            <a:extLst>
              <a:ext uri="{FF2B5EF4-FFF2-40B4-BE49-F238E27FC236}">
                <a16:creationId xmlns:a16="http://schemas.microsoft.com/office/drawing/2014/main" id="{FFDF3FB4-8337-E241-BA7E-1A72E0D6743D}"/>
              </a:ext>
            </a:extLst>
          </p:cNvPr>
          <p:cNvGrpSpPr/>
          <p:nvPr/>
        </p:nvGrpSpPr>
        <p:grpSpPr>
          <a:xfrm>
            <a:off x="3640719" y="24914"/>
            <a:ext cx="5040000" cy="1307988"/>
            <a:chOff x="3608061" y="24914"/>
            <a:chExt cx="5040000" cy="1307988"/>
          </a:xfrm>
        </p:grpSpPr>
        <p:sp>
          <p:nvSpPr>
            <p:cNvPr id="152" name="square 1">
              <a:extLst>
                <a:ext uri="{FF2B5EF4-FFF2-40B4-BE49-F238E27FC236}">
                  <a16:creationId xmlns:a16="http://schemas.microsoft.com/office/drawing/2014/main" id="{3031C093-153B-B544-AFF0-79F896CC692C}"/>
                </a:ext>
              </a:extLst>
            </p:cNvPr>
            <p:cNvSpPr/>
            <p:nvPr/>
          </p:nvSpPr>
          <p:spPr>
            <a:xfrm>
              <a:off x="504806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3" name="square 1">
              <a:extLst>
                <a:ext uri="{FF2B5EF4-FFF2-40B4-BE49-F238E27FC236}">
                  <a16:creationId xmlns:a16="http://schemas.microsoft.com/office/drawing/2014/main" id="{5F927C87-0767-0841-80E3-3D8D933BBBDA}"/>
                </a:ext>
              </a:extLst>
            </p:cNvPr>
            <p:cNvSpPr/>
            <p:nvPr/>
          </p:nvSpPr>
          <p:spPr>
            <a:xfrm>
              <a:off x="576806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4" name="square 1">
              <a:extLst>
                <a:ext uri="{FF2B5EF4-FFF2-40B4-BE49-F238E27FC236}">
                  <a16:creationId xmlns:a16="http://schemas.microsoft.com/office/drawing/2014/main" id="{B566D7C1-3E1F-9F4D-B794-875C4A1451E8}"/>
                </a:ext>
              </a:extLst>
            </p:cNvPr>
            <p:cNvSpPr/>
            <p:nvPr/>
          </p:nvSpPr>
          <p:spPr>
            <a:xfrm>
              <a:off x="648806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5" name="square 1">
              <a:extLst>
                <a:ext uri="{FF2B5EF4-FFF2-40B4-BE49-F238E27FC236}">
                  <a16:creationId xmlns:a16="http://schemas.microsoft.com/office/drawing/2014/main" id="{24009C44-2221-C449-9174-B3DAB6A150D9}"/>
                </a:ext>
              </a:extLst>
            </p:cNvPr>
            <p:cNvSpPr/>
            <p:nvPr/>
          </p:nvSpPr>
          <p:spPr>
            <a:xfrm>
              <a:off x="720806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6" name="square 1">
              <a:extLst>
                <a:ext uri="{FF2B5EF4-FFF2-40B4-BE49-F238E27FC236}">
                  <a16:creationId xmlns:a16="http://schemas.microsoft.com/office/drawing/2014/main" id="{D289C04B-439F-B64E-9DE0-2FDA69701427}"/>
                </a:ext>
              </a:extLst>
            </p:cNvPr>
            <p:cNvSpPr/>
            <p:nvPr/>
          </p:nvSpPr>
          <p:spPr>
            <a:xfrm>
              <a:off x="792806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7" name="square 1">
              <a:extLst>
                <a:ext uri="{FF2B5EF4-FFF2-40B4-BE49-F238E27FC236}">
                  <a16:creationId xmlns:a16="http://schemas.microsoft.com/office/drawing/2014/main" id="{E5B1AA75-A522-0E44-AB33-4CDFA216F082}"/>
                </a:ext>
              </a:extLst>
            </p:cNvPr>
            <p:cNvSpPr/>
            <p:nvPr/>
          </p:nvSpPr>
          <p:spPr>
            <a:xfrm>
              <a:off x="36080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8" name="square 1">
              <a:extLst>
                <a:ext uri="{FF2B5EF4-FFF2-40B4-BE49-F238E27FC236}">
                  <a16:creationId xmlns:a16="http://schemas.microsoft.com/office/drawing/2014/main" id="{1884A3DF-63A0-ED47-96E8-184E9EDEC61C}"/>
                </a:ext>
              </a:extLst>
            </p:cNvPr>
            <p:cNvSpPr/>
            <p:nvPr/>
          </p:nvSpPr>
          <p:spPr>
            <a:xfrm>
              <a:off x="43280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3240B774-078B-074D-BFB0-293C512A2FD8}"/>
                </a:ext>
              </a:extLst>
            </p:cNvPr>
            <p:cNvSpPr txBox="1"/>
            <p:nvPr/>
          </p:nvSpPr>
          <p:spPr>
            <a:xfrm>
              <a:off x="4449453" y="24914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7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60" name="6 letters">
            <a:extLst>
              <a:ext uri="{FF2B5EF4-FFF2-40B4-BE49-F238E27FC236}">
                <a16:creationId xmlns:a16="http://schemas.microsoft.com/office/drawing/2014/main" id="{3420AB3E-C953-B743-91D2-C67294330439}"/>
              </a:ext>
            </a:extLst>
          </p:cNvPr>
          <p:cNvGrpSpPr/>
          <p:nvPr/>
        </p:nvGrpSpPr>
        <p:grpSpPr>
          <a:xfrm>
            <a:off x="3947697" y="36637"/>
            <a:ext cx="4320000" cy="1296265"/>
            <a:chOff x="3882381" y="36637"/>
            <a:chExt cx="4320000" cy="1296265"/>
          </a:xfrm>
        </p:grpSpPr>
        <p:sp>
          <p:nvSpPr>
            <p:cNvPr id="161" name="square 1">
              <a:extLst>
                <a:ext uri="{FF2B5EF4-FFF2-40B4-BE49-F238E27FC236}">
                  <a16:creationId xmlns:a16="http://schemas.microsoft.com/office/drawing/2014/main" id="{07D4616B-62B4-634C-A013-C29A9A599736}"/>
                </a:ext>
              </a:extLst>
            </p:cNvPr>
            <p:cNvSpPr/>
            <p:nvPr/>
          </p:nvSpPr>
          <p:spPr>
            <a:xfrm>
              <a:off x="532238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2" name="square 1">
              <a:extLst>
                <a:ext uri="{FF2B5EF4-FFF2-40B4-BE49-F238E27FC236}">
                  <a16:creationId xmlns:a16="http://schemas.microsoft.com/office/drawing/2014/main" id="{4AF4AA45-9BC2-674A-9A32-F3F776D47842}"/>
                </a:ext>
              </a:extLst>
            </p:cNvPr>
            <p:cNvSpPr/>
            <p:nvPr/>
          </p:nvSpPr>
          <p:spPr>
            <a:xfrm>
              <a:off x="60423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3" name="square 1">
              <a:extLst>
                <a:ext uri="{FF2B5EF4-FFF2-40B4-BE49-F238E27FC236}">
                  <a16:creationId xmlns:a16="http://schemas.microsoft.com/office/drawing/2014/main" id="{5D236B1F-9988-954E-B805-70D2D3D59957}"/>
                </a:ext>
              </a:extLst>
            </p:cNvPr>
            <p:cNvSpPr/>
            <p:nvPr/>
          </p:nvSpPr>
          <p:spPr>
            <a:xfrm>
              <a:off x="67623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4" name="square 1">
              <a:extLst>
                <a:ext uri="{FF2B5EF4-FFF2-40B4-BE49-F238E27FC236}">
                  <a16:creationId xmlns:a16="http://schemas.microsoft.com/office/drawing/2014/main" id="{2BB276AF-A4C7-E344-A8F2-6AB797D4AF6C}"/>
                </a:ext>
              </a:extLst>
            </p:cNvPr>
            <p:cNvSpPr/>
            <p:nvPr/>
          </p:nvSpPr>
          <p:spPr>
            <a:xfrm>
              <a:off x="748238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5" name="square 1">
              <a:extLst>
                <a:ext uri="{FF2B5EF4-FFF2-40B4-BE49-F238E27FC236}">
                  <a16:creationId xmlns:a16="http://schemas.microsoft.com/office/drawing/2014/main" id="{E390F589-92EE-CC40-9D6E-607CC43362B6}"/>
                </a:ext>
              </a:extLst>
            </p:cNvPr>
            <p:cNvSpPr/>
            <p:nvPr/>
          </p:nvSpPr>
          <p:spPr>
            <a:xfrm>
              <a:off x="38823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6" name="square 1">
              <a:extLst>
                <a:ext uri="{FF2B5EF4-FFF2-40B4-BE49-F238E27FC236}">
                  <a16:creationId xmlns:a16="http://schemas.microsoft.com/office/drawing/2014/main" id="{FAA515BA-6F60-A946-A14C-DF8B3507B393}"/>
                </a:ext>
              </a:extLst>
            </p:cNvPr>
            <p:cNvSpPr/>
            <p:nvPr/>
          </p:nvSpPr>
          <p:spPr>
            <a:xfrm>
              <a:off x="46023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0A8A1D35-F9EA-E94A-890B-544D5C660EE6}"/>
                </a:ext>
              </a:extLst>
            </p:cNvPr>
            <p:cNvSpPr txBox="1"/>
            <p:nvPr/>
          </p:nvSpPr>
          <p:spPr>
            <a:xfrm>
              <a:off x="4398734" y="36637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6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68" name="5 letters">
            <a:extLst>
              <a:ext uri="{FF2B5EF4-FFF2-40B4-BE49-F238E27FC236}">
                <a16:creationId xmlns:a16="http://schemas.microsoft.com/office/drawing/2014/main" id="{2B77EC08-13CB-1A4A-A763-7BEBFFE58D03}"/>
              </a:ext>
            </a:extLst>
          </p:cNvPr>
          <p:cNvGrpSpPr/>
          <p:nvPr/>
        </p:nvGrpSpPr>
        <p:grpSpPr>
          <a:xfrm>
            <a:off x="4324341" y="24914"/>
            <a:ext cx="3600000" cy="1307988"/>
            <a:chOff x="4324341" y="24914"/>
            <a:chExt cx="3600000" cy="1307988"/>
          </a:xfrm>
        </p:grpSpPr>
        <p:sp>
          <p:nvSpPr>
            <p:cNvPr id="169" name="square 1">
              <a:extLst>
                <a:ext uri="{FF2B5EF4-FFF2-40B4-BE49-F238E27FC236}">
                  <a16:creationId xmlns:a16="http://schemas.microsoft.com/office/drawing/2014/main" id="{5EF6C9DE-504D-0D49-919A-14F86BD55497}"/>
                </a:ext>
              </a:extLst>
            </p:cNvPr>
            <p:cNvSpPr/>
            <p:nvPr/>
          </p:nvSpPr>
          <p:spPr>
            <a:xfrm>
              <a:off x="576434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0" name="square 1">
              <a:extLst>
                <a:ext uri="{FF2B5EF4-FFF2-40B4-BE49-F238E27FC236}">
                  <a16:creationId xmlns:a16="http://schemas.microsoft.com/office/drawing/2014/main" id="{2432CA4B-6832-2C44-93BA-087A0C630E20}"/>
                </a:ext>
              </a:extLst>
            </p:cNvPr>
            <p:cNvSpPr/>
            <p:nvPr/>
          </p:nvSpPr>
          <p:spPr>
            <a:xfrm>
              <a:off x="64843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1" name="square 1">
              <a:extLst>
                <a:ext uri="{FF2B5EF4-FFF2-40B4-BE49-F238E27FC236}">
                  <a16:creationId xmlns:a16="http://schemas.microsoft.com/office/drawing/2014/main" id="{7BA21BD4-B311-DB46-8D39-BEE9EF7FC101}"/>
                </a:ext>
              </a:extLst>
            </p:cNvPr>
            <p:cNvSpPr/>
            <p:nvPr/>
          </p:nvSpPr>
          <p:spPr>
            <a:xfrm>
              <a:off x="72043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2" name="square 1">
              <a:extLst>
                <a:ext uri="{FF2B5EF4-FFF2-40B4-BE49-F238E27FC236}">
                  <a16:creationId xmlns:a16="http://schemas.microsoft.com/office/drawing/2014/main" id="{1210FA0F-F782-4144-AB4B-C7ADB21B2FD1}"/>
                </a:ext>
              </a:extLst>
            </p:cNvPr>
            <p:cNvSpPr/>
            <p:nvPr/>
          </p:nvSpPr>
          <p:spPr>
            <a:xfrm>
              <a:off x="43243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3" name="square 1">
              <a:extLst>
                <a:ext uri="{FF2B5EF4-FFF2-40B4-BE49-F238E27FC236}">
                  <a16:creationId xmlns:a16="http://schemas.microsoft.com/office/drawing/2014/main" id="{A9E4ED6D-7145-054A-8B8A-7E2C24E83F8A}"/>
                </a:ext>
              </a:extLst>
            </p:cNvPr>
            <p:cNvSpPr/>
            <p:nvPr/>
          </p:nvSpPr>
          <p:spPr>
            <a:xfrm>
              <a:off x="50443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6C9B363B-5A89-4E49-BD44-31C1163AFB99}"/>
                </a:ext>
              </a:extLst>
            </p:cNvPr>
            <p:cNvSpPr txBox="1"/>
            <p:nvPr/>
          </p:nvSpPr>
          <p:spPr>
            <a:xfrm>
              <a:off x="4437385" y="24914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5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75" name="4 letters">
            <a:extLst>
              <a:ext uri="{FF2B5EF4-FFF2-40B4-BE49-F238E27FC236}">
                <a16:creationId xmlns:a16="http://schemas.microsoft.com/office/drawing/2014/main" id="{F367210E-7518-D443-9623-37777B6D1E6C}"/>
              </a:ext>
            </a:extLst>
          </p:cNvPr>
          <p:cNvGrpSpPr/>
          <p:nvPr/>
        </p:nvGrpSpPr>
        <p:grpSpPr>
          <a:xfrm>
            <a:off x="4539947" y="36670"/>
            <a:ext cx="3049413" cy="1296232"/>
            <a:chOff x="4523618" y="36670"/>
            <a:chExt cx="3049413" cy="1296232"/>
          </a:xfrm>
        </p:grpSpPr>
        <p:sp>
          <p:nvSpPr>
            <p:cNvPr id="176" name="square 1">
              <a:extLst>
                <a:ext uri="{FF2B5EF4-FFF2-40B4-BE49-F238E27FC236}">
                  <a16:creationId xmlns:a16="http://schemas.microsoft.com/office/drawing/2014/main" id="{4356DC61-CC3F-624F-B6C4-928E44DB168D}"/>
                </a:ext>
              </a:extLst>
            </p:cNvPr>
            <p:cNvSpPr/>
            <p:nvPr/>
          </p:nvSpPr>
          <p:spPr>
            <a:xfrm>
              <a:off x="611486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7" name="square 1">
              <a:extLst>
                <a:ext uri="{FF2B5EF4-FFF2-40B4-BE49-F238E27FC236}">
                  <a16:creationId xmlns:a16="http://schemas.microsoft.com/office/drawing/2014/main" id="{AD5FF3A7-DA9B-4447-8F9C-D86BB0FED0BB}"/>
                </a:ext>
              </a:extLst>
            </p:cNvPr>
            <p:cNvSpPr/>
            <p:nvPr/>
          </p:nvSpPr>
          <p:spPr>
            <a:xfrm>
              <a:off x="683486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8" name="square 1">
              <a:extLst>
                <a:ext uri="{FF2B5EF4-FFF2-40B4-BE49-F238E27FC236}">
                  <a16:creationId xmlns:a16="http://schemas.microsoft.com/office/drawing/2014/main" id="{E688CA5A-6F7D-7148-8A1D-587A8A78D21D}"/>
                </a:ext>
              </a:extLst>
            </p:cNvPr>
            <p:cNvSpPr/>
            <p:nvPr/>
          </p:nvSpPr>
          <p:spPr>
            <a:xfrm>
              <a:off x="46748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9" name="square 1">
              <a:extLst>
                <a:ext uri="{FF2B5EF4-FFF2-40B4-BE49-F238E27FC236}">
                  <a16:creationId xmlns:a16="http://schemas.microsoft.com/office/drawing/2014/main" id="{A854BACE-155A-4740-8C67-B8D24BF8F496}"/>
                </a:ext>
              </a:extLst>
            </p:cNvPr>
            <p:cNvSpPr/>
            <p:nvPr/>
          </p:nvSpPr>
          <p:spPr>
            <a:xfrm>
              <a:off x="53948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C4E5C56-7325-7E47-8ED7-CD9C8CE31A47}"/>
                </a:ext>
              </a:extLst>
            </p:cNvPr>
            <p:cNvSpPr txBox="1"/>
            <p:nvPr/>
          </p:nvSpPr>
          <p:spPr>
            <a:xfrm>
              <a:off x="4523618" y="36670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4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81" name="3 letters">
            <a:extLst>
              <a:ext uri="{FF2B5EF4-FFF2-40B4-BE49-F238E27FC236}">
                <a16:creationId xmlns:a16="http://schemas.microsoft.com/office/drawing/2014/main" id="{1C39D005-7502-6745-886A-93F31BD19FB7}"/>
              </a:ext>
            </a:extLst>
          </p:cNvPr>
          <p:cNvGrpSpPr/>
          <p:nvPr/>
        </p:nvGrpSpPr>
        <p:grpSpPr>
          <a:xfrm>
            <a:off x="4569767" y="12052"/>
            <a:ext cx="3049413" cy="1320850"/>
            <a:chOff x="4406479" y="12052"/>
            <a:chExt cx="3049413" cy="1320850"/>
          </a:xfrm>
        </p:grpSpPr>
        <p:sp>
          <p:nvSpPr>
            <p:cNvPr id="182" name="square 1">
              <a:extLst>
                <a:ext uri="{FF2B5EF4-FFF2-40B4-BE49-F238E27FC236}">
                  <a16:creationId xmlns:a16="http://schemas.microsoft.com/office/drawing/2014/main" id="{BC43FA3E-A6EF-384A-9AB4-932A8997EC7A}"/>
                </a:ext>
              </a:extLst>
            </p:cNvPr>
            <p:cNvSpPr/>
            <p:nvPr/>
          </p:nvSpPr>
          <p:spPr>
            <a:xfrm>
              <a:off x="634346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3" name="square 1">
              <a:extLst>
                <a:ext uri="{FF2B5EF4-FFF2-40B4-BE49-F238E27FC236}">
                  <a16:creationId xmlns:a16="http://schemas.microsoft.com/office/drawing/2014/main" id="{9844EC39-4CC9-AD48-B865-C31B8260BB33}"/>
                </a:ext>
              </a:extLst>
            </p:cNvPr>
            <p:cNvSpPr/>
            <p:nvPr/>
          </p:nvSpPr>
          <p:spPr>
            <a:xfrm>
              <a:off x="49034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4" name="square 1">
              <a:extLst>
                <a:ext uri="{FF2B5EF4-FFF2-40B4-BE49-F238E27FC236}">
                  <a16:creationId xmlns:a16="http://schemas.microsoft.com/office/drawing/2014/main" id="{8C769C2D-306C-7B48-9F7F-393B99710659}"/>
                </a:ext>
              </a:extLst>
            </p:cNvPr>
            <p:cNvSpPr/>
            <p:nvPr/>
          </p:nvSpPr>
          <p:spPr>
            <a:xfrm>
              <a:off x="56234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6762C8A-9AF8-6947-9C49-B6AA09F71C2D}"/>
                </a:ext>
              </a:extLst>
            </p:cNvPr>
            <p:cNvSpPr txBox="1"/>
            <p:nvPr/>
          </p:nvSpPr>
          <p:spPr>
            <a:xfrm>
              <a:off x="4406479" y="12052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3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86" name="2 letters">
            <a:extLst>
              <a:ext uri="{FF2B5EF4-FFF2-40B4-BE49-F238E27FC236}">
                <a16:creationId xmlns:a16="http://schemas.microsoft.com/office/drawing/2014/main" id="{BCAB9767-2006-A040-BFB3-62E800F8F665}"/>
              </a:ext>
            </a:extLst>
          </p:cNvPr>
          <p:cNvGrpSpPr/>
          <p:nvPr/>
        </p:nvGrpSpPr>
        <p:grpSpPr>
          <a:xfrm>
            <a:off x="4601055" y="24152"/>
            <a:ext cx="3049413" cy="1307323"/>
            <a:chOff x="4274479" y="24152"/>
            <a:chExt cx="3049413" cy="1307323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9A42AEA-FAF3-5142-B681-4A972F445BAB}"/>
                </a:ext>
              </a:extLst>
            </p:cNvPr>
            <p:cNvSpPr txBox="1"/>
            <p:nvPr/>
          </p:nvSpPr>
          <p:spPr>
            <a:xfrm>
              <a:off x="4274479" y="24152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2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8" name="square 1">
              <a:extLst>
                <a:ext uri="{FF2B5EF4-FFF2-40B4-BE49-F238E27FC236}">
                  <a16:creationId xmlns:a16="http://schemas.microsoft.com/office/drawing/2014/main" id="{CB86B972-FD8C-A147-9B8C-51B888AAFEFC}"/>
                </a:ext>
              </a:extLst>
            </p:cNvPr>
            <p:cNvSpPr/>
            <p:nvPr/>
          </p:nvSpPr>
          <p:spPr>
            <a:xfrm>
              <a:off x="51168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9" name="square 1">
              <a:extLst>
                <a:ext uri="{FF2B5EF4-FFF2-40B4-BE49-F238E27FC236}">
                  <a16:creationId xmlns:a16="http://schemas.microsoft.com/office/drawing/2014/main" id="{749BC26E-EDD2-1741-B06C-F252042B87F5}"/>
                </a:ext>
              </a:extLst>
            </p:cNvPr>
            <p:cNvSpPr/>
            <p:nvPr/>
          </p:nvSpPr>
          <p:spPr>
            <a:xfrm>
              <a:off x="58368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90" name="1 letter">
            <a:extLst>
              <a:ext uri="{FF2B5EF4-FFF2-40B4-BE49-F238E27FC236}">
                <a16:creationId xmlns:a16="http://schemas.microsoft.com/office/drawing/2014/main" id="{4A7DF9E6-F816-8446-9971-B322646F1013}"/>
              </a:ext>
            </a:extLst>
          </p:cNvPr>
          <p:cNvGrpSpPr/>
          <p:nvPr/>
        </p:nvGrpSpPr>
        <p:grpSpPr>
          <a:xfrm>
            <a:off x="4685964" y="24152"/>
            <a:ext cx="3049413" cy="1307323"/>
            <a:chOff x="4228759" y="24152"/>
            <a:chExt cx="3049413" cy="1307323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D4E4A31D-5977-184F-99D4-E0EB887E038C}"/>
                </a:ext>
              </a:extLst>
            </p:cNvPr>
            <p:cNvSpPr txBox="1"/>
            <p:nvPr/>
          </p:nvSpPr>
          <p:spPr>
            <a:xfrm>
              <a:off x="4228759" y="24152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92" name="square 1">
              <a:extLst>
                <a:ext uri="{FF2B5EF4-FFF2-40B4-BE49-F238E27FC236}">
                  <a16:creationId xmlns:a16="http://schemas.microsoft.com/office/drawing/2014/main" id="{A34064C1-A406-3745-AD41-12A2FF0E3617}"/>
                </a:ext>
              </a:extLst>
            </p:cNvPr>
            <p:cNvSpPr/>
            <p:nvPr/>
          </p:nvSpPr>
          <p:spPr>
            <a:xfrm>
              <a:off x="53454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5" name="menu box">
            <a:extLst>
              <a:ext uri="{FF2B5EF4-FFF2-40B4-BE49-F238E27FC236}">
                <a16:creationId xmlns:a16="http://schemas.microsoft.com/office/drawing/2014/main" id="{DC98C68E-9B2F-2F40-AA88-91D165B34059}"/>
              </a:ext>
            </a:extLst>
          </p:cNvPr>
          <p:cNvSpPr/>
          <p:nvPr/>
        </p:nvSpPr>
        <p:spPr>
          <a:xfrm>
            <a:off x="3734168" y="1900905"/>
            <a:ext cx="4891589" cy="3660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ow many">
            <a:extLst>
              <a:ext uri="{FF2B5EF4-FFF2-40B4-BE49-F238E27FC236}">
                <a16:creationId xmlns:a16="http://schemas.microsoft.com/office/drawing/2014/main" id="{F6AE34ED-8617-6D43-9DE7-26A8DE38174D}"/>
              </a:ext>
            </a:extLst>
          </p:cNvPr>
          <p:cNvSpPr txBox="1"/>
          <p:nvPr/>
        </p:nvSpPr>
        <p:spPr>
          <a:xfrm>
            <a:off x="4188758" y="2038860"/>
            <a:ext cx="39824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How</a:t>
            </a:r>
            <a:r>
              <a:rPr lang="zh-CN" altLang="en-US" sz="3000" dirty="0">
                <a:latin typeface="Comic Sans MS" panose="030F0902030302020204" pitchFamily="66" charset="0"/>
              </a:rPr>
              <a:t> </a:t>
            </a:r>
            <a:r>
              <a:rPr lang="en-US" altLang="zh-CN" sz="3000" dirty="0">
                <a:latin typeface="Comic Sans MS" panose="030F0902030302020204" pitchFamily="66" charset="0"/>
              </a:rPr>
              <a:t>many</a:t>
            </a:r>
            <a:r>
              <a:rPr lang="zh-CN" altLang="en-US" sz="3000" dirty="0">
                <a:latin typeface="Comic Sans MS" panose="030F0902030302020204" pitchFamily="66" charset="0"/>
              </a:rPr>
              <a:t> </a:t>
            </a:r>
            <a:r>
              <a:rPr lang="en-US" altLang="zh-CN" sz="3000" dirty="0">
                <a:latin typeface="Comic Sans MS" panose="030F0902030302020204" pitchFamily="66" charset="0"/>
              </a:rPr>
              <a:t>letters?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7C23CA71-BA91-C246-B661-E112FFF76007}"/>
              </a:ext>
            </a:extLst>
          </p:cNvPr>
          <p:cNvSpPr txBox="1"/>
          <p:nvPr/>
        </p:nvSpPr>
        <p:spPr>
          <a:xfrm>
            <a:off x="3880466" y="2746800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6" name="2">
            <a:extLst>
              <a:ext uri="{FF2B5EF4-FFF2-40B4-BE49-F238E27FC236}">
                <a16:creationId xmlns:a16="http://schemas.microsoft.com/office/drawing/2014/main" id="{783CBE44-84AD-9443-9609-31BB04AEF7BA}"/>
              </a:ext>
            </a:extLst>
          </p:cNvPr>
          <p:cNvSpPr txBox="1"/>
          <p:nvPr/>
        </p:nvSpPr>
        <p:spPr>
          <a:xfrm>
            <a:off x="4551479" y="2746800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7" name="3">
            <a:extLst>
              <a:ext uri="{FF2B5EF4-FFF2-40B4-BE49-F238E27FC236}">
                <a16:creationId xmlns:a16="http://schemas.microsoft.com/office/drawing/2014/main" id="{714F3641-7D39-C444-905C-4993BBAF8DC1}"/>
              </a:ext>
            </a:extLst>
          </p:cNvPr>
          <p:cNvSpPr txBox="1"/>
          <p:nvPr/>
        </p:nvSpPr>
        <p:spPr>
          <a:xfrm>
            <a:off x="5222492" y="2746800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8" name="4">
            <a:extLst>
              <a:ext uri="{FF2B5EF4-FFF2-40B4-BE49-F238E27FC236}">
                <a16:creationId xmlns:a16="http://schemas.microsoft.com/office/drawing/2014/main" id="{BF5513F0-CC57-9B45-919E-3F43E5907B1C}"/>
              </a:ext>
            </a:extLst>
          </p:cNvPr>
          <p:cNvSpPr txBox="1"/>
          <p:nvPr/>
        </p:nvSpPr>
        <p:spPr>
          <a:xfrm>
            <a:off x="5893505" y="2746800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9" name="5">
            <a:extLst>
              <a:ext uri="{FF2B5EF4-FFF2-40B4-BE49-F238E27FC236}">
                <a16:creationId xmlns:a16="http://schemas.microsoft.com/office/drawing/2014/main" id="{7C88501B-9B73-2041-8166-E1B1FC058E91}"/>
              </a:ext>
            </a:extLst>
          </p:cNvPr>
          <p:cNvSpPr txBox="1"/>
          <p:nvPr/>
        </p:nvSpPr>
        <p:spPr>
          <a:xfrm>
            <a:off x="6564518" y="2746800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5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0" name="6">
            <a:extLst>
              <a:ext uri="{FF2B5EF4-FFF2-40B4-BE49-F238E27FC236}">
                <a16:creationId xmlns:a16="http://schemas.microsoft.com/office/drawing/2014/main" id="{A797BBAB-C4D8-FB44-9581-E86282FAC3FC}"/>
              </a:ext>
            </a:extLst>
          </p:cNvPr>
          <p:cNvSpPr txBox="1"/>
          <p:nvPr/>
        </p:nvSpPr>
        <p:spPr>
          <a:xfrm>
            <a:off x="7235531" y="2746800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6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1" name="7">
            <a:extLst>
              <a:ext uri="{FF2B5EF4-FFF2-40B4-BE49-F238E27FC236}">
                <a16:creationId xmlns:a16="http://schemas.microsoft.com/office/drawing/2014/main" id="{AFAC5B55-15D8-4A4D-98E4-3C334BF1C1BD}"/>
              </a:ext>
            </a:extLst>
          </p:cNvPr>
          <p:cNvSpPr txBox="1"/>
          <p:nvPr/>
        </p:nvSpPr>
        <p:spPr>
          <a:xfrm>
            <a:off x="7906544" y="2746800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7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2" name="8">
            <a:extLst>
              <a:ext uri="{FF2B5EF4-FFF2-40B4-BE49-F238E27FC236}">
                <a16:creationId xmlns:a16="http://schemas.microsoft.com/office/drawing/2014/main" id="{42EEB06A-4205-8B43-9DDD-49F8F527CE66}"/>
              </a:ext>
            </a:extLst>
          </p:cNvPr>
          <p:cNvSpPr txBox="1"/>
          <p:nvPr/>
        </p:nvSpPr>
        <p:spPr>
          <a:xfrm>
            <a:off x="3874205" y="3375362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8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3" name="9">
            <a:extLst>
              <a:ext uri="{FF2B5EF4-FFF2-40B4-BE49-F238E27FC236}">
                <a16:creationId xmlns:a16="http://schemas.microsoft.com/office/drawing/2014/main" id="{7085CDC7-F511-1A44-8E6F-21B32180F63F}"/>
              </a:ext>
            </a:extLst>
          </p:cNvPr>
          <p:cNvSpPr txBox="1"/>
          <p:nvPr/>
        </p:nvSpPr>
        <p:spPr>
          <a:xfrm>
            <a:off x="4545218" y="3375362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9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4" name="10">
            <a:extLst>
              <a:ext uri="{FF2B5EF4-FFF2-40B4-BE49-F238E27FC236}">
                <a16:creationId xmlns:a16="http://schemas.microsoft.com/office/drawing/2014/main" id="{F61126D9-AF81-F941-9E1D-A06F3B0EE1F9}"/>
              </a:ext>
            </a:extLst>
          </p:cNvPr>
          <p:cNvSpPr txBox="1"/>
          <p:nvPr/>
        </p:nvSpPr>
        <p:spPr>
          <a:xfrm>
            <a:off x="5216231" y="3375362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10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5" name="11">
            <a:extLst>
              <a:ext uri="{FF2B5EF4-FFF2-40B4-BE49-F238E27FC236}">
                <a16:creationId xmlns:a16="http://schemas.microsoft.com/office/drawing/2014/main" id="{01A028F1-6A33-F44B-8CA5-8D639CCCD83F}"/>
              </a:ext>
            </a:extLst>
          </p:cNvPr>
          <p:cNvSpPr txBox="1"/>
          <p:nvPr/>
        </p:nvSpPr>
        <p:spPr>
          <a:xfrm>
            <a:off x="5887244" y="3375362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11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6" name="12">
            <a:extLst>
              <a:ext uri="{FF2B5EF4-FFF2-40B4-BE49-F238E27FC236}">
                <a16:creationId xmlns:a16="http://schemas.microsoft.com/office/drawing/2014/main" id="{3D4B2E1F-7EFB-064F-8A65-3F2853C2D0D1}"/>
              </a:ext>
            </a:extLst>
          </p:cNvPr>
          <p:cNvSpPr txBox="1"/>
          <p:nvPr/>
        </p:nvSpPr>
        <p:spPr>
          <a:xfrm>
            <a:off x="6558257" y="3375362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12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7" name="13">
            <a:extLst>
              <a:ext uri="{FF2B5EF4-FFF2-40B4-BE49-F238E27FC236}">
                <a16:creationId xmlns:a16="http://schemas.microsoft.com/office/drawing/2014/main" id="{F5B74C00-41AA-F147-BB1E-91EEFA34BA0F}"/>
              </a:ext>
            </a:extLst>
          </p:cNvPr>
          <p:cNvSpPr txBox="1"/>
          <p:nvPr/>
        </p:nvSpPr>
        <p:spPr>
          <a:xfrm>
            <a:off x="7229270" y="3375362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13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8" name="14">
            <a:extLst>
              <a:ext uri="{FF2B5EF4-FFF2-40B4-BE49-F238E27FC236}">
                <a16:creationId xmlns:a16="http://schemas.microsoft.com/office/drawing/2014/main" id="{E2577370-DAB8-B74C-A9F1-3B18B5986E28}"/>
              </a:ext>
            </a:extLst>
          </p:cNvPr>
          <p:cNvSpPr txBox="1"/>
          <p:nvPr/>
        </p:nvSpPr>
        <p:spPr>
          <a:xfrm>
            <a:off x="7900283" y="3375362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14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9" name="background">
            <a:hlinkClick r:id="" action="ppaction://noaction">
              <a:snd r:embed="rId16" name="camera.wav"/>
            </a:hlinkClick>
            <a:extLst>
              <a:ext uri="{FF2B5EF4-FFF2-40B4-BE49-F238E27FC236}">
                <a16:creationId xmlns:a16="http://schemas.microsoft.com/office/drawing/2014/main" id="{D4310ACA-E1C2-EF48-93F8-A42337C6223B}"/>
              </a:ext>
            </a:extLst>
          </p:cNvPr>
          <p:cNvSpPr txBox="1"/>
          <p:nvPr/>
        </p:nvSpPr>
        <p:spPr>
          <a:xfrm>
            <a:off x="4551479" y="4114833"/>
            <a:ext cx="3377578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Background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210" name="start button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226A62AA-02C4-894D-8A48-CDBBF3992961}"/>
              </a:ext>
            </a:extLst>
          </p:cNvPr>
          <p:cNvSpPr txBox="1"/>
          <p:nvPr/>
        </p:nvSpPr>
        <p:spPr>
          <a:xfrm>
            <a:off x="4551479" y="4836202"/>
            <a:ext cx="3377578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00B050"/>
                </a:solidFill>
                <a:latin typeface="Comic Sans MS" panose="030F0902030302020204" pitchFamily="66" charset="0"/>
              </a:rPr>
              <a:t>START</a:t>
            </a:r>
            <a:endParaRPr lang="en-US" sz="30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214" name="cp1">
            <a:extLst>
              <a:ext uri="{FF2B5EF4-FFF2-40B4-BE49-F238E27FC236}">
                <a16:creationId xmlns:a16="http://schemas.microsoft.com/office/drawing/2014/main" id="{C51BF744-FC11-6342-A8FB-FBD1FCF1A495}"/>
              </a:ext>
            </a:extLst>
          </p:cNvPr>
          <p:cNvGrpSpPr/>
          <p:nvPr/>
        </p:nvGrpSpPr>
        <p:grpSpPr>
          <a:xfrm>
            <a:off x="185288" y="1904505"/>
            <a:ext cx="2426180" cy="2426180"/>
            <a:chOff x="3259625" y="491599"/>
            <a:chExt cx="1440000" cy="1440000"/>
          </a:xfrm>
        </p:grpSpPr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BFAA2073-6979-AC4F-A719-52B971C080EF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8BD450A8-6AD6-DE42-90D5-73CE3AD53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21077" y="552202"/>
              <a:ext cx="1314606" cy="13229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7" name="cp1">
            <a:extLst>
              <a:ext uri="{FF2B5EF4-FFF2-40B4-BE49-F238E27FC236}">
                <a16:creationId xmlns:a16="http://schemas.microsoft.com/office/drawing/2014/main" id="{C3D4678E-4D84-5A44-AA3B-EA6C91A6B793}"/>
              </a:ext>
            </a:extLst>
          </p:cNvPr>
          <p:cNvGrpSpPr/>
          <p:nvPr/>
        </p:nvGrpSpPr>
        <p:grpSpPr>
          <a:xfrm>
            <a:off x="0" y="-2767434"/>
            <a:ext cx="2426180" cy="2426180"/>
            <a:chOff x="3259625" y="491599"/>
            <a:chExt cx="1440000" cy="1440000"/>
          </a:xfrm>
        </p:grpSpPr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AB0895EE-825B-914B-A783-A3703DC189C6}"/>
                </a:ext>
              </a:extLst>
            </p:cNvPr>
            <p:cNvSpPr/>
            <p:nvPr/>
          </p:nvSpPr>
          <p:spPr>
            <a:xfrm>
              <a:off x="3259625" y="491599"/>
              <a:ext cx="1440000" cy="14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65EAFFC3-3348-654E-8F3E-739DB393B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3321077" y="685630"/>
              <a:ext cx="1314606" cy="105606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Insert</a:t>
            </a:r>
            <a:r>
              <a:rPr lang="zh-CN" altLang="en-US" sz="3000" dirty="0">
                <a:latin typeface="Comic Sans MS" panose="030F0902030302020204" pitchFamily="66" charset="0"/>
              </a:rPr>
              <a:t> </a:t>
            </a:r>
            <a:r>
              <a:rPr lang="en-US" sz="3000" dirty="0">
                <a:latin typeface="Comic Sans MS" panose="030F09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3978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500"/>
                            </p:stCondLst>
                            <p:childTnLst>
                              <p:par>
                                <p:cTn id="25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000"/>
                            </p:stCondLst>
                            <p:childTnLst>
                              <p:par>
                                <p:cTn id="26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8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459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0" fill="hold">
                      <p:stCondLst>
                        <p:cond delay="0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814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5" fill="hold">
                      <p:stCondLst>
                        <p:cond delay="0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87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7" fill="hold">
                      <p:stCondLst>
                        <p:cond delay="0"/>
                      </p:stCondLst>
                      <p:childTnLst>
                        <p:par>
                          <p:cTn id="878" fill="hold">
                            <p:stCondLst>
                              <p:cond delay="0"/>
                            </p:stCondLst>
                            <p:childTnLst>
                              <p:par>
                                <p:cTn id="8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9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8" fill="hold">
                      <p:stCondLst>
                        <p:cond delay="0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8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9" fill="hold">
                      <p:stCondLst>
                        <p:cond delay="0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8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3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2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2"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3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4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7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8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9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2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3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4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7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8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2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3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4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7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8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2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3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4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8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9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2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3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4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9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2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3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4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9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2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7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8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2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3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4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7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2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3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4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8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9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2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3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4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7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8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9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3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7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8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2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3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7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9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2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3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4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7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1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0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1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2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1153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4" fill="hold">
                      <p:stCondLst>
                        <p:cond delay="0"/>
                      </p:stCondLst>
                      <p:childTnLst>
                        <p:par>
                          <p:cTn id="1155" fill="hold">
                            <p:stCondLst>
                              <p:cond delay="0"/>
                            </p:stCondLst>
                            <p:childTnLst>
                              <p:par>
                                <p:cTn id="1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0" fill="hold">
                      <p:stCondLst>
                        <p:cond delay="indefinite"/>
                      </p:stCondLst>
                      <p:childTnLst>
                        <p:par>
                          <p:cTn id="1161" fill="hold">
                            <p:stCondLst>
                              <p:cond delay="0"/>
                            </p:stCondLst>
                            <p:childTnLst>
                              <p:par>
                                <p:cTn id="1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6" fill="hold">
                      <p:stCondLst>
                        <p:cond delay="indefinite"/>
                      </p:stCondLst>
                      <p:childTnLst>
                        <p:par>
                          <p:cTn id="1167" fill="hold">
                            <p:stCondLst>
                              <p:cond delay="0"/>
                            </p:stCondLst>
                            <p:childTnLst>
                              <p:par>
                                <p:cTn id="1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2" fill="hold">
                      <p:stCondLst>
                        <p:cond delay="indefinite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17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9" fill="hold">
                      <p:stCondLst>
                        <p:cond delay="0"/>
                      </p:stCondLst>
                      <p:childTnLst>
                        <p:par>
                          <p:cTn id="1180" fill="hold">
                            <p:stCondLst>
                              <p:cond delay="0"/>
                            </p:stCondLst>
                            <p:childTnLst>
                              <p:par>
                                <p:cTn id="11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28" grpId="1" animBg="1"/>
      <p:bldP spid="3" grpId="0" animBg="1"/>
      <p:bldP spid="3" grpId="1" animBg="1"/>
      <p:bldP spid="10" grpId="0" animBg="1"/>
      <p:bldP spid="10" grpId="1" animBg="1"/>
      <p:bldP spid="484" grpId="0" animBg="1"/>
      <p:bldP spid="484" grpId="1" animBg="1"/>
      <p:bldP spid="12" grpId="0" animBg="1"/>
      <p:bldP spid="12" grpId="1" animBg="1"/>
      <p:bldP spid="6" grpId="0"/>
      <p:bldP spid="6" grpId="1"/>
      <p:bldP spid="6" grpId="2"/>
      <p:bldP spid="260" grpId="0"/>
      <p:bldP spid="260" grpId="1"/>
      <p:bldP spid="260" grpId="2"/>
      <p:bldP spid="261" grpId="0"/>
      <p:bldP spid="261" grpId="1"/>
      <p:bldP spid="261" grpId="2"/>
      <p:bldP spid="262" grpId="0"/>
      <p:bldP spid="262" grpId="1"/>
      <p:bldP spid="262" grpId="2"/>
      <p:bldP spid="263" grpId="0"/>
      <p:bldP spid="263" grpId="1"/>
      <p:bldP spid="263" grpId="2"/>
      <p:bldP spid="264" grpId="0"/>
      <p:bldP spid="264" grpId="1"/>
      <p:bldP spid="264" grpId="2"/>
      <p:bldP spid="265" grpId="0"/>
      <p:bldP spid="265" grpId="1"/>
      <p:bldP spid="265" grpId="2"/>
      <p:bldP spid="266" grpId="0"/>
      <p:bldP spid="266" grpId="1"/>
      <p:bldP spid="266" grpId="2"/>
      <p:bldP spid="267" grpId="0"/>
      <p:bldP spid="267" grpId="1"/>
      <p:bldP spid="267" grpId="2"/>
      <p:bldP spid="268" grpId="0"/>
      <p:bldP spid="268" grpId="1"/>
      <p:bldP spid="268" grpId="2"/>
      <p:bldP spid="269" grpId="0"/>
      <p:bldP spid="269" grpId="1"/>
      <p:bldP spid="269" grpId="2"/>
      <p:bldP spid="270" grpId="0"/>
      <p:bldP spid="270" grpId="1"/>
      <p:bldP spid="270" grpId="2"/>
      <p:bldP spid="271" grpId="0"/>
      <p:bldP spid="271" grpId="1"/>
      <p:bldP spid="271" grpId="2"/>
      <p:bldP spid="272" grpId="0"/>
      <p:bldP spid="272" grpId="1"/>
      <p:bldP spid="272" grpId="2"/>
      <p:bldP spid="273" grpId="0"/>
      <p:bldP spid="273" grpId="1"/>
      <p:bldP spid="273" grpId="2"/>
      <p:bldP spid="284" grpId="0"/>
      <p:bldP spid="284" grpId="1"/>
      <p:bldP spid="284" grpId="2"/>
      <p:bldP spid="285" grpId="0"/>
      <p:bldP spid="285" grpId="1"/>
      <p:bldP spid="285" grpId="2"/>
      <p:bldP spid="286" grpId="0"/>
      <p:bldP spid="286" grpId="1"/>
      <p:bldP spid="286" grpId="2"/>
      <p:bldP spid="287" grpId="0"/>
      <p:bldP spid="287" grpId="1"/>
      <p:bldP spid="287" grpId="2"/>
      <p:bldP spid="288" grpId="0"/>
      <p:bldP spid="288" grpId="1"/>
      <p:bldP spid="288" grpId="2"/>
      <p:bldP spid="289" grpId="0"/>
      <p:bldP spid="289" grpId="1"/>
      <p:bldP spid="289" grpId="2"/>
      <p:bldP spid="290" grpId="0"/>
      <p:bldP spid="290" grpId="1"/>
      <p:bldP spid="290" grpId="2"/>
      <p:bldP spid="291" grpId="0"/>
      <p:bldP spid="291" grpId="1"/>
      <p:bldP spid="291" grpId="2"/>
      <p:bldP spid="292" grpId="0"/>
      <p:bldP spid="292" grpId="1"/>
      <p:bldP spid="292" grpId="2"/>
      <p:bldP spid="293" grpId="0"/>
      <p:bldP spid="293" grpId="1"/>
      <p:bldP spid="293" grpId="2"/>
      <p:bldP spid="294" grpId="0"/>
      <p:bldP spid="294" grpId="1"/>
      <p:bldP spid="294" grpId="2"/>
      <p:bldP spid="7" grpId="0"/>
      <p:bldP spid="295" grpId="0"/>
      <p:bldP spid="5" grpId="0" animBg="1"/>
      <p:bldP spid="8" grpId="0"/>
      <p:bldP spid="17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background 4" descr="Ponyville street scene (In Progress) by a01421 on DeviantArt">
            <a:extLst>
              <a:ext uri="{FF2B5EF4-FFF2-40B4-BE49-F238E27FC236}">
                <a16:creationId xmlns:a16="http://schemas.microsoft.com/office/drawing/2014/main" id="{3A239B51-7907-2343-8624-EAB50976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2" y="0"/>
            <a:ext cx="12375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background 3">
            <a:extLst>
              <a:ext uri="{FF2B5EF4-FFF2-40B4-BE49-F238E27FC236}">
                <a16:creationId xmlns:a16="http://schemas.microsoft.com/office/drawing/2014/main" id="{373FD741-A344-F74F-9995-34122DAED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6784"/>
            <a:ext cx="12192000" cy="6874784"/>
          </a:xfrm>
          <a:prstGeom prst="rect">
            <a:avLst/>
          </a:prstGeom>
        </p:spPr>
      </p:pic>
      <p:pic>
        <p:nvPicPr>
          <p:cNvPr id="213" name="Background 2" descr="Cartoon Jungle Background - Download Free Vectors, Clipart Graphics &amp;  Vector Art">
            <a:extLst>
              <a:ext uri="{FF2B5EF4-FFF2-40B4-BE49-F238E27FC236}">
                <a16:creationId xmlns:a16="http://schemas.microsoft.com/office/drawing/2014/main" id="{4E1FAB0F-5902-1544-95D5-09B5C48B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background 1" descr="ArtStation - A Playwright's Tale, Daniel Thomas | Рисованный фон ...">
            <a:extLst>
              <a:ext uri="{FF2B5EF4-FFF2-40B4-BE49-F238E27FC236}">
                <a16:creationId xmlns:a16="http://schemas.microsoft.com/office/drawing/2014/main" id="{40E45813-A15A-B84C-AFD8-2C98DD0CB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Multiply 483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3" name="wrong answer11" descr="Free Clipart: No button. Boton No | Ehecatl1138">
            <a:extLst>
              <a:ext uri="{FF2B5EF4-FFF2-40B4-BE49-F238E27FC236}">
                <a16:creationId xmlns:a16="http://schemas.microsoft.com/office/drawing/2014/main" id="{434760D3-4D1D-CA43-9570-4D5F4CD8F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wrong answer10" descr="Free Clipart: No button. Boton No | Ehecatl1138">
            <a:extLst>
              <a:ext uri="{FF2B5EF4-FFF2-40B4-BE49-F238E27FC236}">
                <a16:creationId xmlns:a16="http://schemas.microsoft.com/office/drawing/2014/main" id="{B2E78F58-C3D3-F54E-8F1C-D3A74645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wrong answer9" descr="Free Clipart: No button. Boton No | Ehecatl1138">
            <a:extLst>
              <a:ext uri="{FF2B5EF4-FFF2-40B4-BE49-F238E27FC236}">
                <a16:creationId xmlns:a16="http://schemas.microsoft.com/office/drawing/2014/main" id="{7BF2D0C3-1671-0941-9471-FECC603C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wrong answer8" descr="Free Clipart: No button. Boton No | Ehecatl1138">
            <a:extLst>
              <a:ext uri="{FF2B5EF4-FFF2-40B4-BE49-F238E27FC236}">
                <a16:creationId xmlns:a16="http://schemas.microsoft.com/office/drawing/2014/main" id="{EC215A91-47F1-F64D-A892-A9C81949B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wrong answer7" descr="Free Clipart: No button. Boton No | Ehecatl1138">
            <a:extLst>
              <a:ext uri="{FF2B5EF4-FFF2-40B4-BE49-F238E27FC236}">
                <a16:creationId xmlns:a16="http://schemas.microsoft.com/office/drawing/2014/main" id="{07BCB9A2-52BD-6A41-B4C7-04BC8435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wrong answer6" descr="Free Clipart: No button. Boton No | Ehecatl1138">
            <a:extLst>
              <a:ext uri="{FF2B5EF4-FFF2-40B4-BE49-F238E27FC236}">
                <a16:creationId xmlns:a16="http://schemas.microsoft.com/office/drawing/2014/main" id="{8086E433-A0C3-DC40-A142-48069E28F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wrong answer5" descr="Free Clipart: No button. Boton No | Ehecatl1138">
            <a:extLst>
              <a:ext uri="{FF2B5EF4-FFF2-40B4-BE49-F238E27FC236}">
                <a16:creationId xmlns:a16="http://schemas.microsoft.com/office/drawing/2014/main" id="{D79C30C6-8828-674D-AFB1-7EF9235C6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wrong answer4" descr="Free Clipart: No button. Boton No | Ehecatl1138">
            <a:extLst>
              <a:ext uri="{FF2B5EF4-FFF2-40B4-BE49-F238E27FC236}">
                <a16:creationId xmlns:a16="http://schemas.microsoft.com/office/drawing/2014/main" id="{032470EA-1184-654B-8A18-C8CC08BBF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wrong answer3" descr="Free Clipart: No button. Boton No | Ehecatl1138">
            <a:extLst>
              <a:ext uri="{FF2B5EF4-FFF2-40B4-BE49-F238E27FC236}">
                <a16:creationId xmlns:a16="http://schemas.microsoft.com/office/drawing/2014/main" id="{988122E4-8881-4549-B7C1-483C3B9B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wrong answer2" descr="Free Clipart: No button. Boton No | Ehecatl1138">
            <a:extLst>
              <a:ext uri="{FF2B5EF4-FFF2-40B4-BE49-F238E27FC236}">
                <a16:creationId xmlns:a16="http://schemas.microsoft.com/office/drawing/2014/main" id="{8748B309-4696-E347-8792-357BB95A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" name="wrong answer1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0" y="0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155617" y="2281227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260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3055617" y="2281227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1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048381" y="228122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2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4855617" y="2281227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3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5755617" y="2281227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4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902196" y="3921902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265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2196" y="3921902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6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2196" y="3921902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7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4142196" y="3921902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268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5222196" y="3921902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69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6302196" y="3921902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270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7382196" y="3921902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71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902196" y="4817478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72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1982196" y="4817478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273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3062196" y="4817478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4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4142196" y="4817478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285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5222196" y="4817478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6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6302196" y="481747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7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382196" y="4817478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88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902196" y="5623383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89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1982196" y="5623383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290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3062196" y="5623383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291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4142196" y="5623383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92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5222196" y="5623383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293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6302196" y="5623383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94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7382196" y="5621858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sp>
        <p:nvSpPr>
          <p:cNvPr id="7" name="vowels">
            <a:extLst>
              <a:ext uri="{FF2B5EF4-FFF2-40B4-BE49-F238E27FC236}">
                <a16:creationId xmlns:a16="http://schemas.microsoft.com/office/drawing/2014/main" id="{0BDF5173-047F-A548-A6E6-BBCFD297BED3}"/>
              </a:ext>
            </a:extLst>
          </p:cNvPr>
          <p:cNvSpPr txBox="1"/>
          <p:nvPr/>
        </p:nvSpPr>
        <p:spPr>
          <a:xfrm>
            <a:off x="3408555" y="1718919"/>
            <a:ext cx="21325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FFD073"/>
                </a:solidFill>
                <a:latin typeface="Comic Sans MS" panose="030F0902030302020204" pitchFamily="66" charset="0"/>
              </a:rPr>
              <a:t>Vowels</a:t>
            </a:r>
          </a:p>
        </p:txBody>
      </p:sp>
      <p:sp>
        <p:nvSpPr>
          <p:cNvPr id="295" name="consonants">
            <a:extLst>
              <a:ext uri="{FF2B5EF4-FFF2-40B4-BE49-F238E27FC236}">
                <a16:creationId xmlns:a16="http://schemas.microsoft.com/office/drawing/2014/main" id="{11CC5320-B30E-8140-A7E5-5B306686A5F7}"/>
              </a:ext>
            </a:extLst>
          </p:cNvPr>
          <p:cNvSpPr txBox="1"/>
          <p:nvPr/>
        </p:nvSpPr>
        <p:spPr>
          <a:xfrm>
            <a:off x="3055617" y="3208162"/>
            <a:ext cx="31855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FFD073"/>
                </a:solidFill>
                <a:latin typeface="Comic Sans MS" panose="030F0902030302020204" pitchFamily="66" charset="0"/>
              </a:rPr>
              <a:t>Consonants</a:t>
            </a:r>
          </a:p>
        </p:txBody>
      </p:sp>
      <p:pic>
        <p:nvPicPr>
          <p:cNvPr id="21" name="win button">
            <a:hlinkClick r:id="" action="ppaction://noaction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grpSp>
        <p:nvGrpSpPr>
          <p:cNvPr id="296" name="green win">
            <a:extLst>
              <a:ext uri="{FF2B5EF4-FFF2-40B4-BE49-F238E27FC236}">
                <a16:creationId xmlns:a16="http://schemas.microsoft.com/office/drawing/2014/main" id="{C218B292-CE40-1A4B-967C-3D9F54457198}"/>
              </a:ext>
            </a:extLst>
          </p:cNvPr>
          <p:cNvGrpSpPr/>
          <p:nvPr/>
        </p:nvGrpSpPr>
        <p:grpSpPr>
          <a:xfrm>
            <a:off x="10004312" y="3054775"/>
            <a:ext cx="1325494" cy="2835310"/>
            <a:chOff x="9608901" y="3031912"/>
            <a:chExt cx="1325494" cy="2835310"/>
          </a:xfrm>
        </p:grpSpPr>
        <p:sp>
          <p:nvSpPr>
            <p:cNvPr id="297" name="hangman 6">
              <a:extLst>
                <a:ext uri="{FF2B5EF4-FFF2-40B4-BE49-F238E27FC236}">
                  <a16:creationId xmlns:a16="http://schemas.microsoft.com/office/drawing/2014/main" id="{D64B2698-F495-6A41-8702-2BB01A0184C0}"/>
                </a:ext>
              </a:extLst>
            </p:cNvPr>
            <p:cNvSpPr/>
            <p:nvPr/>
          </p:nvSpPr>
          <p:spPr>
            <a:xfrm>
              <a:off x="9786138" y="3031912"/>
              <a:ext cx="971021" cy="944878"/>
            </a:xfrm>
            <a:prstGeom prst="donu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98" name="hangman 7">
              <a:extLst>
                <a:ext uri="{FF2B5EF4-FFF2-40B4-BE49-F238E27FC236}">
                  <a16:creationId xmlns:a16="http://schemas.microsoft.com/office/drawing/2014/main" id="{1980AAF1-3F93-BC46-B3B6-70D49A64B7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1648" y="3976791"/>
              <a:ext cx="0" cy="1219202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hangman 8">
              <a:extLst>
                <a:ext uri="{FF2B5EF4-FFF2-40B4-BE49-F238E27FC236}">
                  <a16:creationId xmlns:a16="http://schemas.microsoft.com/office/drawing/2014/main" id="{61269F45-EB80-0D4C-B46D-CA7B1193B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6138" y="5217808"/>
              <a:ext cx="485510" cy="625886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hangman9">
              <a:extLst>
                <a:ext uri="{FF2B5EF4-FFF2-40B4-BE49-F238E27FC236}">
                  <a16:creationId xmlns:a16="http://schemas.microsoft.com/office/drawing/2014/main" id="{5FD9DA6B-17D2-FA4B-A9FF-2AB5D94782E2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648" y="5240822"/>
              <a:ext cx="486000" cy="626400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hangman 10">
              <a:extLst>
                <a:ext uri="{FF2B5EF4-FFF2-40B4-BE49-F238E27FC236}">
                  <a16:creationId xmlns:a16="http://schemas.microsoft.com/office/drawing/2014/main" id="{47D2FB56-CEDF-1E42-B3AF-570E9A269B20}"/>
                </a:ext>
              </a:extLst>
            </p:cNvPr>
            <p:cNvCxnSpPr>
              <a:cxnSpLocks/>
            </p:cNvCxnSpPr>
            <p:nvPr/>
          </p:nvCxnSpPr>
          <p:spPr>
            <a:xfrm>
              <a:off x="9608901" y="4062372"/>
              <a:ext cx="662747" cy="237561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hangman 11">
              <a:extLst>
                <a:ext uri="{FF2B5EF4-FFF2-40B4-BE49-F238E27FC236}">
                  <a16:creationId xmlns:a16="http://schemas.microsoft.com/office/drawing/2014/main" id="{38C99D62-CB27-F141-8D0E-CE8C510FC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1648" y="4054837"/>
              <a:ext cx="662747" cy="237600"/>
            </a:xfrm>
            <a:prstGeom prst="line">
              <a:avLst/>
            </a:prstGeom>
            <a:ln w="1905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5599" y="3706234"/>
            <a:ext cx="2243682" cy="1293857"/>
          </a:xfrm>
          <a:prstGeom prst="rect">
            <a:avLst/>
          </a:prstGeom>
        </p:spPr>
      </p:pic>
      <p:sp>
        <p:nvSpPr>
          <p:cNvPr id="431" name="TextBox 430">
            <a:extLst>
              <a:ext uri="{FF2B5EF4-FFF2-40B4-BE49-F238E27FC236}">
                <a16:creationId xmlns:a16="http://schemas.microsoft.com/office/drawing/2014/main" id="{B2073B94-39AB-7B40-9D5E-89EA234053C2}"/>
              </a:ext>
            </a:extLst>
          </p:cNvPr>
          <p:cNvSpPr txBox="1"/>
          <p:nvPr/>
        </p:nvSpPr>
        <p:spPr>
          <a:xfrm>
            <a:off x="2152294" y="-1049140"/>
            <a:ext cx="8249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Blank</a:t>
            </a:r>
            <a:r>
              <a:rPr lang="zh-CN" altLang="en-US" sz="4000" dirty="0"/>
              <a:t> </a:t>
            </a:r>
            <a:r>
              <a:rPr lang="en-US" altLang="zh-CN" sz="4000" dirty="0"/>
              <a:t>template</a:t>
            </a:r>
            <a:endParaRPr lang="en-US" sz="4000" dirty="0"/>
          </a:p>
        </p:txBody>
      </p:sp>
      <p:pic>
        <p:nvPicPr>
          <p:cNvPr id="75" name="next slide">
            <a:hlinkClick r:id="" action="ppaction://noaction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43285" y="1530313"/>
            <a:ext cx="1189607" cy="1189607"/>
          </a:xfrm>
          <a:prstGeom prst="rect">
            <a:avLst/>
          </a:prstGeom>
        </p:spPr>
      </p:pic>
      <p:grpSp>
        <p:nvGrpSpPr>
          <p:cNvPr id="2" name="14 letters">
            <a:extLst>
              <a:ext uri="{FF2B5EF4-FFF2-40B4-BE49-F238E27FC236}">
                <a16:creationId xmlns:a16="http://schemas.microsoft.com/office/drawing/2014/main" id="{5769C398-0144-B14C-8C28-39637EE585C9}"/>
              </a:ext>
            </a:extLst>
          </p:cNvPr>
          <p:cNvGrpSpPr/>
          <p:nvPr/>
        </p:nvGrpSpPr>
        <p:grpSpPr>
          <a:xfrm>
            <a:off x="1882425" y="35169"/>
            <a:ext cx="8436943" cy="1296306"/>
            <a:chOff x="1882425" y="35169"/>
            <a:chExt cx="8436943" cy="1296306"/>
          </a:xfrm>
        </p:grpSpPr>
        <p:sp>
          <p:nvSpPr>
            <p:cNvPr id="4" name="square 1">
              <a:extLst>
                <a:ext uri="{FF2B5EF4-FFF2-40B4-BE49-F238E27FC236}">
                  <a16:creationId xmlns:a16="http://schemas.microsoft.com/office/drawing/2014/main" id="{A9CAC078-91F9-414F-9335-A42544012126}"/>
                </a:ext>
              </a:extLst>
            </p:cNvPr>
            <p:cNvSpPr/>
            <p:nvPr/>
          </p:nvSpPr>
          <p:spPr>
            <a:xfrm>
              <a:off x="3088628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3" name="square 1">
              <a:extLst>
                <a:ext uri="{FF2B5EF4-FFF2-40B4-BE49-F238E27FC236}">
                  <a16:creationId xmlns:a16="http://schemas.microsoft.com/office/drawing/2014/main" id="{1E5DC4A2-9FB8-8140-96EF-9038A3E33D22}"/>
                </a:ext>
              </a:extLst>
            </p:cNvPr>
            <p:cNvSpPr/>
            <p:nvPr/>
          </p:nvSpPr>
          <p:spPr>
            <a:xfrm>
              <a:off x="3691840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4" name="square 1">
              <a:extLst>
                <a:ext uri="{FF2B5EF4-FFF2-40B4-BE49-F238E27FC236}">
                  <a16:creationId xmlns:a16="http://schemas.microsoft.com/office/drawing/2014/main" id="{A67A7469-087B-DF4C-A5E3-A4591D1ABF57}"/>
                </a:ext>
              </a:extLst>
            </p:cNvPr>
            <p:cNvSpPr/>
            <p:nvPr/>
          </p:nvSpPr>
          <p:spPr>
            <a:xfrm>
              <a:off x="4295273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3" name="square 1">
              <a:extLst>
                <a:ext uri="{FF2B5EF4-FFF2-40B4-BE49-F238E27FC236}">
                  <a16:creationId xmlns:a16="http://schemas.microsoft.com/office/drawing/2014/main" id="{C9CD9DBD-2294-8F4B-A697-79B584818686}"/>
                </a:ext>
              </a:extLst>
            </p:cNvPr>
            <p:cNvSpPr/>
            <p:nvPr/>
          </p:nvSpPr>
          <p:spPr>
            <a:xfrm>
              <a:off x="4898264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0" name="square 1">
              <a:extLst>
                <a:ext uri="{FF2B5EF4-FFF2-40B4-BE49-F238E27FC236}">
                  <a16:creationId xmlns:a16="http://schemas.microsoft.com/office/drawing/2014/main" id="{0C521026-2262-8349-A1FB-9CF6B2C6BE66}"/>
                </a:ext>
              </a:extLst>
            </p:cNvPr>
            <p:cNvSpPr/>
            <p:nvPr/>
          </p:nvSpPr>
          <p:spPr>
            <a:xfrm>
              <a:off x="5501476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7" name="square 1">
              <a:extLst>
                <a:ext uri="{FF2B5EF4-FFF2-40B4-BE49-F238E27FC236}">
                  <a16:creationId xmlns:a16="http://schemas.microsoft.com/office/drawing/2014/main" id="{450D35BB-1A48-4048-9BED-B70AFE53463A}"/>
                </a:ext>
              </a:extLst>
            </p:cNvPr>
            <p:cNvSpPr/>
            <p:nvPr/>
          </p:nvSpPr>
          <p:spPr>
            <a:xfrm>
              <a:off x="6104909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4" name="square 1">
              <a:extLst>
                <a:ext uri="{FF2B5EF4-FFF2-40B4-BE49-F238E27FC236}">
                  <a16:creationId xmlns:a16="http://schemas.microsoft.com/office/drawing/2014/main" id="{01AA696D-D6EC-5343-86AE-1B88A0D25EFD}"/>
                </a:ext>
              </a:extLst>
            </p:cNvPr>
            <p:cNvSpPr/>
            <p:nvPr/>
          </p:nvSpPr>
          <p:spPr>
            <a:xfrm>
              <a:off x="6713871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58" name="square 1">
              <a:extLst>
                <a:ext uri="{FF2B5EF4-FFF2-40B4-BE49-F238E27FC236}">
                  <a16:creationId xmlns:a16="http://schemas.microsoft.com/office/drawing/2014/main" id="{FAB6291D-CDC9-144C-B59D-1E1C1D48EB30}"/>
                </a:ext>
              </a:extLst>
            </p:cNvPr>
            <p:cNvSpPr/>
            <p:nvPr/>
          </p:nvSpPr>
          <p:spPr>
            <a:xfrm>
              <a:off x="1882425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87" name="square 1">
              <a:extLst>
                <a:ext uri="{FF2B5EF4-FFF2-40B4-BE49-F238E27FC236}">
                  <a16:creationId xmlns:a16="http://schemas.microsoft.com/office/drawing/2014/main" id="{6C43637A-7720-1343-B58D-4838CAE412A3}"/>
                </a:ext>
              </a:extLst>
            </p:cNvPr>
            <p:cNvSpPr/>
            <p:nvPr/>
          </p:nvSpPr>
          <p:spPr>
            <a:xfrm>
              <a:off x="2485416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14" name="square 1">
              <a:extLst>
                <a:ext uri="{FF2B5EF4-FFF2-40B4-BE49-F238E27FC236}">
                  <a16:creationId xmlns:a16="http://schemas.microsoft.com/office/drawing/2014/main" id="{B8274981-98F5-9846-A23F-32760C87EB63}"/>
                </a:ext>
              </a:extLst>
            </p:cNvPr>
            <p:cNvSpPr/>
            <p:nvPr/>
          </p:nvSpPr>
          <p:spPr>
            <a:xfrm>
              <a:off x="7311158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41" name="square 1">
              <a:extLst>
                <a:ext uri="{FF2B5EF4-FFF2-40B4-BE49-F238E27FC236}">
                  <a16:creationId xmlns:a16="http://schemas.microsoft.com/office/drawing/2014/main" id="{E81FD758-8EB8-EE46-9871-3615D05264C3}"/>
                </a:ext>
              </a:extLst>
            </p:cNvPr>
            <p:cNvSpPr/>
            <p:nvPr/>
          </p:nvSpPr>
          <p:spPr>
            <a:xfrm>
              <a:off x="7908177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68" name="square 1">
              <a:extLst>
                <a:ext uri="{FF2B5EF4-FFF2-40B4-BE49-F238E27FC236}">
                  <a16:creationId xmlns:a16="http://schemas.microsoft.com/office/drawing/2014/main" id="{D6C21EB1-7679-4A49-85CF-B2EE4D1D9291}"/>
                </a:ext>
              </a:extLst>
            </p:cNvPr>
            <p:cNvSpPr/>
            <p:nvPr/>
          </p:nvSpPr>
          <p:spPr>
            <a:xfrm>
              <a:off x="8511166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EF0863A-3BA5-B44C-B66A-48B1B9B165F5}"/>
                </a:ext>
              </a:extLst>
            </p:cNvPr>
            <p:cNvSpPr txBox="1"/>
            <p:nvPr/>
          </p:nvSpPr>
          <p:spPr>
            <a:xfrm>
              <a:off x="4523618" y="35169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14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2" name="square 1">
              <a:extLst>
                <a:ext uri="{FF2B5EF4-FFF2-40B4-BE49-F238E27FC236}">
                  <a16:creationId xmlns:a16="http://schemas.microsoft.com/office/drawing/2014/main" id="{80C2F71F-061E-0346-BB42-8D357A15FA6C}"/>
                </a:ext>
              </a:extLst>
            </p:cNvPr>
            <p:cNvSpPr/>
            <p:nvPr/>
          </p:nvSpPr>
          <p:spPr>
            <a:xfrm>
              <a:off x="9110173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4" name="square 1">
              <a:extLst>
                <a:ext uri="{FF2B5EF4-FFF2-40B4-BE49-F238E27FC236}">
                  <a16:creationId xmlns:a16="http://schemas.microsoft.com/office/drawing/2014/main" id="{F2E07510-1260-D64E-8ED6-2E42865AE3D8}"/>
                </a:ext>
              </a:extLst>
            </p:cNvPr>
            <p:cNvSpPr/>
            <p:nvPr/>
          </p:nvSpPr>
          <p:spPr>
            <a:xfrm>
              <a:off x="9713112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76" name="13 letters">
            <a:extLst>
              <a:ext uri="{FF2B5EF4-FFF2-40B4-BE49-F238E27FC236}">
                <a16:creationId xmlns:a16="http://schemas.microsoft.com/office/drawing/2014/main" id="{58B22B83-BB9E-644A-9519-EDAE8BAE1C85}"/>
              </a:ext>
            </a:extLst>
          </p:cNvPr>
          <p:cNvGrpSpPr/>
          <p:nvPr/>
        </p:nvGrpSpPr>
        <p:grpSpPr>
          <a:xfrm>
            <a:off x="2238888" y="35169"/>
            <a:ext cx="7834004" cy="1296306"/>
            <a:chOff x="2238888" y="35169"/>
            <a:chExt cx="7834004" cy="1296306"/>
          </a:xfrm>
        </p:grpSpPr>
        <p:sp>
          <p:nvSpPr>
            <p:cNvPr id="77" name="square 1">
              <a:extLst>
                <a:ext uri="{FF2B5EF4-FFF2-40B4-BE49-F238E27FC236}">
                  <a16:creationId xmlns:a16="http://schemas.microsoft.com/office/drawing/2014/main" id="{278AC6DF-1FF7-3A4C-940E-F82A56AFB382}"/>
                </a:ext>
              </a:extLst>
            </p:cNvPr>
            <p:cNvSpPr/>
            <p:nvPr/>
          </p:nvSpPr>
          <p:spPr>
            <a:xfrm>
              <a:off x="3445091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8" name="square 1">
              <a:extLst>
                <a:ext uri="{FF2B5EF4-FFF2-40B4-BE49-F238E27FC236}">
                  <a16:creationId xmlns:a16="http://schemas.microsoft.com/office/drawing/2014/main" id="{3E769275-D06A-7242-A1EE-E9FF0F009423}"/>
                </a:ext>
              </a:extLst>
            </p:cNvPr>
            <p:cNvSpPr/>
            <p:nvPr/>
          </p:nvSpPr>
          <p:spPr>
            <a:xfrm>
              <a:off x="4048303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9" name="square 1">
              <a:extLst>
                <a:ext uri="{FF2B5EF4-FFF2-40B4-BE49-F238E27FC236}">
                  <a16:creationId xmlns:a16="http://schemas.microsoft.com/office/drawing/2014/main" id="{CDF7036D-3CFF-DE4A-95C2-00440161443E}"/>
                </a:ext>
              </a:extLst>
            </p:cNvPr>
            <p:cNvSpPr/>
            <p:nvPr/>
          </p:nvSpPr>
          <p:spPr>
            <a:xfrm>
              <a:off x="4651736" y="724142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0" name="square 1">
              <a:extLst>
                <a:ext uri="{FF2B5EF4-FFF2-40B4-BE49-F238E27FC236}">
                  <a16:creationId xmlns:a16="http://schemas.microsoft.com/office/drawing/2014/main" id="{65BC0F3F-B9AB-8F4F-9E71-6FFB1676CBF4}"/>
                </a:ext>
              </a:extLst>
            </p:cNvPr>
            <p:cNvSpPr/>
            <p:nvPr/>
          </p:nvSpPr>
          <p:spPr>
            <a:xfrm>
              <a:off x="5254727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1" name="square 1">
              <a:extLst>
                <a:ext uri="{FF2B5EF4-FFF2-40B4-BE49-F238E27FC236}">
                  <a16:creationId xmlns:a16="http://schemas.microsoft.com/office/drawing/2014/main" id="{84B872DF-751D-DC4C-8385-640FBCB4D431}"/>
                </a:ext>
              </a:extLst>
            </p:cNvPr>
            <p:cNvSpPr/>
            <p:nvPr/>
          </p:nvSpPr>
          <p:spPr>
            <a:xfrm>
              <a:off x="5857939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2" name="square 1">
              <a:extLst>
                <a:ext uri="{FF2B5EF4-FFF2-40B4-BE49-F238E27FC236}">
                  <a16:creationId xmlns:a16="http://schemas.microsoft.com/office/drawing/2014/main" id="{F9CBEDE8-A994-FC41-830C-F63D93C50BFE}"/>
                </a:ext>
              </a:extLst>
            </p:cNvPr>
            <p:cNvSpPr/>
            <p:nvPr/>
          </p:nvSpPr>
          <p:spPr>
            <a:xfrm>
              <a:off x="6461372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3" name="square 1">
              <a:extLst>
                <a:ext uri="{FF2B5EF4-FFF2-40B4-BE49-F238E27FC236}">
                  <a16:creationId xmlns:a16="http://schemas.microsoft.com/office/drawing/2014/main" id="{44C19F13-F1EA-5B41-B2E1-EC371D930619}"/>
                </a:ext>
              </a:extLst>
            </p:cNvPr>
            <p:cNvSpPr/>
            <p:nvPr/>
          </p:nvSpPr>
          <p:spPr>
            <a:xfrm>
              <a:off x="7070334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4" name="square 1">
              <a:extLst>
                <a:ext uri="{FF2B5EF4-FFF2-40B4-BE49-F238E27FC236}">
                  <a16:creationId xmlns:a16="http://schemas.microsoft.com/office/drawing/2014/main" id="{19CC862A-E190-2E41-9911-A4D55AEB4943}"/>
                </a:ext>
              </a:extLst>
            </p:cNvPr>
            <p:cNvSpPr/>
            <p:nvPr/>
          </p:nvSpPr>
          <p:spPr>
            <a:xfrm>
              <a:off x="2238888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5" name="square 1">
              <a:extLst>
                <a:ext uri="{FF2B5EF4-FFF2-40B4-BE49-F238E27FC236}">
                  <a16:creationId xmlns:a16="http://schemas.microsoft.com/office/drawing/2014/main" id="{19AF4079-7042-5342-BFC6-4A8EF39AA171}"/>
                </a:ext>
              </a:extLst>
            </p:cNvPr>
            <p:cNvSpPr/>
            <p:nvPr/>
          </p:nvSpPr>
          <p:spPr>
            <a:xfrm>
              <a:off x="2841879" y="725219"/>
              <a:ext cx="606256" cy="606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6" name="square 1">
              <a:extLst>
                <a:ext uri="{FF2B5EF4-FFF2-40B4-BE49-F238E27FC236}">
                  <a16:creationId xmlns:a16="http://schemas.microsoft.com/office/drawing/2014/main" id="{37E59652-89A9-5046-A47F-42C9505BBAE6}"/>
                </a:ext>
              </a:extLst>
            </p:cNvPr>
            <p:cNvSpPr/>
            <p:nvPr/>
          </p:nvSpPr>
          <p:spPr>
            <a:xfrm>
              <a:off x="7667621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square 1">
              <a:extLst>
                <a:ext uri="{FF2B5EF4-FFF2-40B4-BE49-F238E27FC236}">
                  <a16:creationId xmlns:a16="http://schemas.microsoft.com/office/drawing/2014/main" id="{D5985DEA-3356-EE48-871D-A924ABF4A5F1}"/>
                </a:ext>
              </a:extLst>
            </p:cNvPr>
            <p:cNvSpPr/>
            <p:nvPr/>
          </p:nvSpPr>
          <p:spPr>
            <a:xfrm>
              <a:off x="8264640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8" name="square 1">
              <a:extLst>
                <a:ext uri="{FF2B5EF4-FFF2-40B4-BE49-F238E27FC236}">
                  <a16:creationId xmlns:a16="http://schemas.microsoft.com/office/drawing/2014/main" id="{43B4B484-49C2-B848-AF79-A0F9BFF0B46C}"/>
                </a:ext>
              </a:extLst>
            </p:cNvPr>
            <p:cNvSpPr/>
            <p:nvPr/>
          </p:nvSpPr>
          <p:spPr>
            <a:xfrm>
              <a:off x="8867629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B3B7CEA-BE7C-4A49-B0C1-4085BE0C2AEF}"/>
                </a:ext>
              </a:extLst>
            </p:cNvPr>
            <p:cNvSpPr txBox="1"/>
            <p:nvPr/>
          </p:nvSpPr>
          <p:spPr>
            <a:xfrm>
              <a:off x="4523618" y="35169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13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90" name="square 1">
              <a:extLst>
                <a:ext uri="{FF2B5EF4-FFF2-40B4-BE49-F238E27FC236}">
                  <a16:creationId xmlns:a16="http://schemas.microsoft.com/office/drawing/2014/main" id="{F1407A19-23AF-BC41-9905-72FA487BA966}"/>
                </a:ext>
              </a:extLst>
            </p:cNvPr>
            <p:cNvSpPr/>
            <p:nvPr/>
          </p:nvSpPr>
          <p:spPr>
            <a:xfrm>
              <a:off x="9466636" y="727200"/>
              <a:ext cx="606256" cy="601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91" name="12 letters">
            <a:extLst>
              <a:ext uri="{FF2B5EF4-FFF2-40B4-BE49-F238E27FC236}">
                <a16:creationId xmlns:a16="http://schemas.microsoft.com/office/drawing/2014/main" id="{3E73854C-EAF7-7E43-A19E-433FA83530AA}"/>
              </a:ext>
            </a:extLst>
          </p:cNvPr>
          <p:cNvGrpSpPr/>
          <p:nvPr/>
        </p:nvGrpSpPr>
        <p:grpSpPr>
          <a:xfrm>
            <a:off x="1870701" y="35169"/>
            <a:ext cx="8640270" cy="1297733"/>
            <a:chOff x="1870701" y="35169"/>
            <a:chExt cx="8640270" cy="1297733"/>
          </a:xfrm>
        </p:grpSpPr>
        <p:sp>
          <p:nvSpPr>
            <p:cNvPr id="92" name="square 1">
              <a:extLst>
                <a:ext uri="{FF2B5EF4-FFF2-40B4-BE49-F238E27FC236}">
                  <a16:creationId xmlns:a16="http://schemas.microsoft.com/office/drawing/2014/main" id="{E4480B28-922B-B142-A4D1-C993D2FEFB05}"/>
                </a:ext>
              </a:extLst>
            </p:cNvPr>
            <p:cNvSpPr/>
            <p:nvPr/>
          </p:nvSpPr>
          <p:spPr>
            <a:xfrm>
              <a:off x="331070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3" name="square 1">
              <a:extLst>
                <a:ext uri="{FF2B5EF4-FFF2-40B4-BE49-F238E27FC236}">
                  <a16:creationId xmlns:a16="http://schemas.microsoft.com/office/drawing/2014/main" id="{F36AEAEF-2173-0546-BCF3-A7480EB163B7}"/>
                </a:ext>
              </a:extLst>
            </p:cNvPr>
            <p:cNvSpPr/>
            <p:nvPr/>
          </p:nvSpPr>
          <p:spPr>
            <a:xfrm>
              <a:off x="40307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4" name="square 1">
              <a:extLst>
                <a:ext uri="{FF2B5EF4-FFF2-40B4-BE49-F238E27FC236}">
                  <a16:creationId xmlns:a16="http://schemas.microsoft.com/office/drawing/2014/main" id="{C82215CB-C075-664B-9C30-EAB8599BF0FD}"/>
                </a:ext>
              </a:extLst>
            </p:cNvPr>
            <p:cNvSpPr/>
            <p:nvPr/>
          </p:nvSpPr>
          <p:spPr>
            <a:xfrm>
              <a:off x="47507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5" name="square 1">
              <a:extLst>
                <a:ext uri="{FF2B5EF4-FFF2-40B4-BE49-F238E27FC236}">
                  <a16:creationId xmlns:a16="http://schemas.microsoft.com/office/drawing/2014/main" id="{9AEF19B2-1567-E24C-AD2C-128AA1FD2427}"/>
                </a:ext>
              </a:extLst>
            </p:cNvPr>
            <p:cNvSpPr/>
            <p:nvPr/>
          </p:nvSpPr>
          <p:spPr>
            <a:xfrm>
              <a:off x="547070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6" name="square 1">
              <a:extLst>
                <a:ext uri="{FF2B5EF4-FFF2-40B4-BE49-F238E27FC236}">
                  <a16:creationId xmlns:a16="http://schemas.microsoft.com/office/drawing/2014/main" id="{389CFF3B-232A-9B48-A9AC-C7EA127CCE5F}"/>
                </a:ext>
              </a:extLst>
            </p:cNvPr>
            <p:cNvSpPr/>
            <p:nvPr/>
          </p:nvSpPr>
          <p:spPr>
            <a:xfrm>
              <a:off x="619070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7" name="square 1">
              <a:extLst>
                <a:ext uri="{FF2B5EF4-FFF2-40B4-BE49-F238E27FC236}">
                  <a16:creationId xmlns:a16="http://schemas.microsoft.com/office/drawing/2014/main" id="{596DB88D-3E58-A34C-AEC2-488294510AD8}"/>
                </a:ext>
              </a:extLst>
            </p:cNvPr>
            <p:cNvSpPr/>
            <p:nvPr/>
          </p:nvSpPr>
          <p:spPr>
            <a:xfrm>
              <a:off x="69107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8" name="square 1">
              <a:extLst>
                <a:ext uri="{FF2B5EF4-FFF2-40B4-BE49-F238E27FC236}">
                  <a16:creationId xmlns:a16="http://schemas.microsoft.com/office/drawing/2014/main" id="{0BB70CED-EB5B-894A-9933-5B145F5F193D}"/>
                </a:ext>
              </a:extLst>
            </p:cNvPr>
            <p:cNvSpPr/>
            <p:nvPr/>
          </p:nvSpPr>
          <p:spPr>
            <a:xfrm>
              <a:off x="76307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9" name="square 1">
              <a:extLst>
                <a:ext uri="{FF2B5EF4-FFF2-40B4-BE49-F238E27FC236}">
                  <a16:creationId xmlns:a16="http://schemas.microsoft.com/office/drawing/2014/main" id="{E6B2987C-6AFB-F845-A20F-F68FC48C477B}"/>
                </a:ext>
              </a:extLst>
            </p:cNvPr>
            <p:cNvSpPr/>
            <p:nvPr/>
          </p:nvSpPr>
          <p:spPr>
            <a:xfrm>
              <a:off x="18707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0" name="square 1">
              <a:extLst>
                <a:ext uri="{FF2B5EF4-FFF2-40B4-BE49-F238E27FC236}">
                  <a16:creationId xmlns:a16="http://schemas.microsoft.com/office/drawing/2014/main" id="{EBE35F57-6725-8C49-9EF5-FA3833770137}"/>
                </a:ext>
              </a:extLst>
            </p:cNvPr>
            <p:cNvSpPr/>
            <p:nvPr/>
          </p:nvSpPr>
          <p:spPr>
            <a:xfrm>
              <a:off x="25907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1" name="square 1">
              <a:extLst>
                <a:ext uri="{FF2B5EF4-FFF2-40B4-BE49-F238E27FC236}">
                  <a16:creationId xmlns:a16="http://schemas.microsoft.com/office/drawing/2014/main" id="{CCAF4214-A87B-A248-AB9D-F5CCF28AD56E}"/>
                </a:ext>
              </a:extLst>
            </p:cNvPr>
            <p:cNvSpPr/>
            <p:nvPr/>
          </p:nvSpPr>
          <p:spPr>
            <a:xfrm>
              <a:off x="8350971" y="608183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2" name="square 1">
              <a:extLst>
                <a:ext uri="{FF2B5EF4-FFF2-40B4-BE49-F238E27FC236}">
                  <a16:creationId xmlns:a16="http://schemas.microsoft.com/office/drawing/2014/main" id="{6F2DABCE-F272-1B47-935D-98DED31B6302}"/>
                </a:ext>
              </a:extLst>
            </p:cNvPr>
            <p:cNvSpPr/>
            <p:nvPr/>
          </p:nvSpPr>
          <p:spPr>
            <a:xfrm>
              <a:off x="9070971" y="605679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3" name="square 1">
              <a:extLst>
                <a:ext uri="{FF2B5EF4-FFF2-40B4-BE49-F238E27FC236}">
                  <a16:creationId xmlns:a16="http://schemas.microsoft.com/office/drawing/2014/main" id="{15084F67-AD44-BB41-9888-C28FC2903B77}"/>
                </a:ext>
              </a:extLst>
            </p:cNvPr>
            <p:cNvSpPr/>
            <p:nvPr/>
          </p:nvSpPr>
          <p:spPr>
            <a:xfrm>
              <a:off x="9790971" y="605679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9813A75-C667-5F4F-B347-E3E7C1BB3B44}"/>
                </a:ext>
              </a:extLst>
            </p:cNvPr>
            <p:cNvSpPr txBox="1"/>
            <p:nvPr/>
          </p:nvSpPr>
          <p:spPr>
            <a:xfrm>
              <a:off x="4523618" y="35169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12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05" name="11 letters">
            <a:extLst>
              <a:ext uri="{FF2B5EF4-FFF2-40B4-BE49-F238E27FC236}">
                <a16:creationId xmlns:a16="http://schemas.microsoft.com/office/drawing/2014/main" id="{588F95FC-E1D5-434E-A2CE-82F3D6BC54A3}"/>
              </a:ext>
            </a:extLst>
          </p:cNvPr>
          <p:cNvGrpSpPr/>
          <p:nvPr/>
        </p:nvGrpSpPr>
        <p:grpSpPr>
          <a:xfrm>
            <a:off x="2205981" y="45398"/>
            <a:ext cx="7920270" cy="1287504"/>
            <a:chOff x="2205981" y="45398"/>
            <a:chExt cx="7920270" cy="1287504"/>
          </a:xfrm>
        </p:grpSpPr>
        <p:sp>
          <p:nvSpPr>
            <p:cNvPr id="106" name="square 1">
              <a:extLst>
                <a:ext uri="{FF2B5EF4-FFF2-40B4-BE49-F238E27FC236}">
                  <a16:creationId xmlns:a16="http://schemas.microsoft.com/office/drawing/2014/main" id="{603E045C-9F18-F740-BD40-AA6429DE5630}"/>
                </a:ext>
              </a:extLst>
            </p:cNvPr>
            <p:cNvSpPr/>
            <p:nvPr/>
          </p:nvSpPr>
          <p:spPr>
            <a:xfrm>
              <a:off x="364598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7" name="square 1">
              <a:extLst>
                <a:ext uri="{FF2B5EF4-FFF2-40B4-BE49-F238E27FC236}">
                  <a16:creationId xmlns:a16="http://schemas.microsoft.com/office/drawing/2014/main" id="{8EF1FD41-ED5A-C645-BDDA-FE523842F3B4}"/>
                </a:ext>
              </a:extLst>
            </p:cNvPr>
            <p:cNvSpPr/>
            <p:nvPr/>
          </p:nvSpPr>
          <p:spPr>
            <a:xfrm>
              <a:off x="43659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8" name="square 1">
              <a:extLst>
                <a:ext uri="{FF2B5EF4-FFF2-40B4-BE49-F238E27FC236}">
                  <a16:creationId xmlns:a16="http://schemas.microsoft.com/office/drawing/2014/main" id="{9A9E42EC-E460-B447-9EC8-CE787D3C0C60}"/>
                </a:ext>
              </a:extLst>
            </p:cNvPr>
            <p:cNvSpPr/>
            <p:nvPr/>
          </p:nvSpPr>
          <p:spPr>
            <a:xfrm>
              <a:off x="50859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9" name="square 1">
              <a:extLst>
                <a:ext uri="{FF2B5EF4-FFF2-40B4-BE49-F238E27FC236}">
                  <a16:creationId xmlns:a16="http://schemas.microsoft.com/office/drawing/2014/main" id="{903880FD-13ED-2045-AEC7-9598E253A901}"/>
                </a:ext>
              </a:extLst>
            </p:cNvPr>
            <p:cNvSpPr/>
            <p:nvPr/>
          </p:nvSpPr>
          <p:spPr>
            <a:xfrm>
              <a:off x="580598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0" name="square 1">
              <a:extLst>
                <a:ext uri="{FF2B5EF4-FFF2-40B4-BE49-F238E27FC236}">
                  <a16:creationId xmlns:a16="http://schemas.microsoft.com/office/drawing/2014/main" id="{FE87FEB6-A812-E944-B498-7B91379D5B17}"/>
                </a:ext>
              </a:extLst>
            </p:cNvPr>
            <p:cNvSpPr/>
            <p:nvPr/>
          </p:nvSpPr>
          <p:spPr>
            <a:xfrm>
              <a:off x="652598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1" name="square 1">
              <a:extLst>
                <a:ext uri="{FF2B5EF4-FFF2-40B4-BE49-F238E27FC236}">
                  <a16:creationId xmlns:a16="http://schemas.microsoft.com/office/drawing/2014/main" id="{26EC8BBB-7FC2-B84D-9584-4F81DBC8DCEC}"/>
                </a:ext>
              </a:extLst>
            </p:cNvPr>
            <p:cNvSpPr/>
            <p:nvPr/>
          </p:nvSpPr>
          <p:spPr>
            <a:xfrm>
              <a:off x="724598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2" name="square 1">
              <a:extLst>
                <a:ext uri="{FF2B5EF4-FFF2-40B4-BE49-F238E27FC236}">
                  <a16:creationId xmlns:a16="http://schemas.microsoft.com/office/drawing/2014/main" id="{D0397B91-645B-F748-A1E6-BEF30DAD03B5}"/>
                </a:ext>
              </a:extLst>
            </p:cNvPr>
            <p:cNvSpPr/>
            <p:nvPr/>
          </p:nvSpPr>
          <p:spPr>
            <a:xfrm>
              <a:off x="796598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3" name="square 1">
              <a:extLst>
                <a:ext uri="{FF2B5EF4-FFF2-40B4-BE49-F238E27FC236}">
                  <a16:creationId xmlns:a16="http://schemas.microsoft.com/office/drawing/2014/main" id="{D610061A-73F7-7E4D-B910-27EE35B7E9FE}"/>
                </a:ext>
              </a:extLst>
            </p:cNvPr>
            <p:cNvSpPr/>
            <p:nvPr/>
          </p:nvSpPr>
          <p:spPr>
            <a:xfrm>
              <a:off x="22059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4" name="square 1">
              <a:extLst>
                <a:ext uri="{FF2B5EF4-FFF2-40B4-BE49-F238E27FC236}">
                  <a16:creationId xmlns:a16="http://schemas.microsoft.com/office/drawing/2014/main" id="{0D40E49B-A624-A84D-AE70-5E5869D86DD7}"/>
                </a:ext>
              </a:extLst>
            </p:cNvPr>
            <p:cNvSpPr/>
            <p:nvPr/>
          </p:nvSpPr>
          <p:spPr>
            <a:xfrm>
              <a:off x="29259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5" name="square 1">
              <a:extLst>
                <a:ext uri="{FF2B5EF4-FFF2-40B4-BE49-F238E27FC236}">
                  <a16:creationId xmlns:a16="http://schemas.microsoft.com/office/drawing/2014/main" id="{BF48AC95-4854-9D46-A2C4-9E7342C81AA8}"/>
                </a:ext>
              </a:extLst>
            </p:cNvPr>
            <p:cNvSpPr/>
            <p:nvPr/>
          </p:nvSpPr>
          <p:spPr>
            <a:xfrm>
              <a:off x="8686251" y="608183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6" name="square 1">
              <a:extLst>
                <a:ext uri="{FF2B5EF4-FFF2-40B4-BE49-F238E27FC236}">
                  <a16:creationId xmlns:a16="http://schemas.microsoft.com/office/drawing/2014/main" id="{22BA55C3-B454-9D44-8984-D90405405846}"/>
                </a:ext>
              </a:extLst>
            </p:cNvPr>
            <p:cNvSpPr/>
            <p:nvPr/>
          </p:nvSpPr>
          <p:spPr>
            <a:xfrm>
              <a:off x="9406251" y="605679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A5D48DB-9E0E-C34F-B4C0-4BBA52CBD14B}"/>
                </a:ext>
              </a:extLst>
            </p:cNvPr>
            <p:cNvSpPr txBox="1"/>
            <p:nvPr/>
          </p:nvSpPr>
          <p:spPr>
            <a:xfrm>
              <a:off x="4571293" y="45398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11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18" name="10 letters">
            <a:extLst>
              <a:ext uri="{FF2B5EF4-FFF2-40B4-BE49-F238E27FC236}">
                <a16:creationId xmlns:a16="http://schemas.microsoft.com/office/drawing/2014/main" id="{7096EF96-9970-BF4B-A7B4-AD663B0F0126}"/>
              </a:ext>
            </a:extLst>
          </p:cNvPr>
          <p:cNvGrpSpPr/>
          <p:nvPr/>
        </p:nvGrpSpPr>
        <p:grpSpPr>
          <a:xfrm>
            <a:off x="2556501" y="34344"/>
            <a:ext cx="7200270" cy="1298558"/>
            <a:chOff x="2556501" y="34344"/>
            <a:chExt cx="7200270" cy="1298558"/>
          </a:xfrm>
        </p:grpSpPr>
        <p:sp>
          <p:nvSpPr>
            <p:cNvPr id="119" name="square 1">
              <a:extLst>
                <a:ext uri="{FF2B5EF4-FFF2-40B4-BE49-F238E27FC236}">
                  <a16:creationId xmlns:a16="http://schemas.microsoft.com/office/drawing/2014/main" id="{D9BAEF38-753B-A646-847A-8BEC0CCE2BDD}"/>
                </a:ext>
              </a:extLst>
            </p:cNvPr>
            <p:cNvSpPr/>
            <p:nvPr/>
          </p:nvSpPr>
          <p:spPr>
            <a:xfrm>
              <a:off x="399650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0" name="square 1">
              <a:extLst>
                <a:ext uri="{FF2B5EF4-FFF2-40B4-BE49-F238E27FC236}">
                  <a16:creationId xmlns:a16="http://schemas.microsoft.com/office/drawing/2014/main" id="{18122962-B0E2-7146-BCFD-9350769D8EC4}"/>
                </a:ext>
              </a:extLst>
            </p:cNvPr>
            <p:cNvSpPr/>
            <p:nvPr/>
          </p:nvSpPr>
          <p:spPr>
            <a:xfrm>
              <a:off x="47165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1" name="square 1">
              <a:extLst>
                <a:ext uri="{FF2B5EF4-FFF2-40B4-BE49-F238E27FC236}">
                  <a16:creationId xmlns:a16="http://schemas.microsoft.com/office/drawing/2014/main" id="{A6C29D8C-7C1E-2942-80E1-B0E068E5781C}"/>
                </a:ext>
              </a:extLst>
            </p:cNvPr>
            <p:cNvSpPr/>
            <p:nvPr/>
          </p:nvSpPr>
          <p:spPr>
            <a:xfrm>
              <a:off x="543650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2" name="square 1">
              <a:extLst>
                <a:ext uri="{FF2B5EF4-FFF2-40B4-BE49-F238E27FC236}">
                  <a16:creationId xmlns:a16="http://schemas.microsoft.com/office/drawing/2014/main" id="{B244FFDF-F945-A341-9CB0-CDCEA9043E86}"/>
                </a:ext>
              </a:extLst>
            </p:cNvPr>
            <p:cNvSpPr/>
            <p:nvPr/>
          </p:nvSpPr>
          <p:spPr>
            <a:xfrm>
              <a:off x="615650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3" name="square 1">
              <a:extLst>
                <a:ext uri="{FF2B5EF4-FFF2-40B4-BE49-F238E27FC236}">
                  <a16:creationId xmlns:a16="http://schemas.microsoft.com/office/drawing/2014/main" id="{3D9B58E0-E5BA-2941-AC4B-01D11642A819}"/>
                </a:ext>
              </a:extLst>
            </p:cNvPr>
            <p:cNvSpPr/>
            <p:nvPr/>
          </p:nvSpPr>
          <p:spPr>
            <a:xfrm>
              <a:off x="687650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4" name="square 1">
              <a:extLst>
                <a:ext uri="{FF2B5EF4-FFF2-40B4-BE49-F238E27FC236}">
                  <a16:creationId xmlns:a16="http://schemas.microsoft.com/office/drawing/2014/main" id="{53F279F6-2E3D-6C4A-BADB-802351EB093F}"/>
                </a:ext>
              </a:extLst>
            </p:cNvPr>
            <p:cNvSpPr/>
            <p:nvPr/>
          </p:nvSpPr>
          <p:spPr>
            <a:xfrm>
              <a:off x="75965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5" name="square 1">
              <a:extLst>
                <a:ext uri="{FF2B5EF4-FFF2-40B4-BE49-F238E27FC236}">
                  <a16:creationId xmlns:a16="http://schemas.microsoft.com/office/drawing/2014/main" id="{9190DCA1-EA9C-C74D-B8DA-DC55C626BB11}"/>
                </a:ext>
              </a:extLst>
            </p:cNvPr>
            <p:cNvSpPr/>
            <p:nvPr/>
          </p:nvSpPr>
          <p:spPr>
            <a:xfrm>
              <a:off x="831650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6" name="square 1">
              <a:extLst>
                <a:ext uri="{FF2B5EF4-FFF2-40B4-BE49-F238E27FC236}">
                  <a16:creationId xmlns:a16="http://schemas.microsoft.com/office/drawing/2014/main" id="{C84D76DD-7DFF-FC44-A181-F67C6F45FF44}"/>
                </a:ext>
              </a:extLst>
            </p:cNvPr>
            <p:cNvSpPr/>
            <p:nvPr/>
          </p:nvSpPr>
          <p:spPr>
            <a:xfrm>
              <a:off x="25565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7" name="square 1">
              <a:extLst>
                <a:ext uri="{FF2B5EF4-FFF2-40B4-BE49-F238E27FC236}">
                  <a16:creationId xmlns:a16="http://schemas.microsoft.com/office/drawing/2014/main" id="{BE0BFF5A-5A73-EF4F-84F6-24A4ABC26F4C}"/>
                </a:ext>
              </a:extLst>
            </p:cNvPr>
            <p:cNvSpPr/>
            <p:nvPr/>
          </p:nvSpPr>
          <p:spPr>
            <a:xfrm>
              <a:off x="327650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8" name="square 1">
              <a:extLst>
                <a:ext uri="{FF2B5EF4-FFF2-40B4-BE49-F238E27FC236}">
                  <a16:creationId xmlns:a16="http://schemas.microsoft.com/office/drawing/2014/main" id="{B0D31CB7-653E-AC46-84F1-8756884F9693}"/>
                </a:ext>
              </a:extLst>
            </p:cNvPr>
            <p:cNvSpPr/>
            <p:nvPr/>
          </p:nvSpPr>
          <p:spPr>
            <a:xfrm>
              <a:off x="9036771" y="608183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DC56F23-8DF0-C544-862C-DFD469F75FDB}"/>
                </a:ext>
              </a:extLst>
            </p:cNvPr>
            <p:cNvSpPr txBox="1"/>
            <p:nvPr/>
          </p:nvSpPr>
          <p:spPr>
            <a:xfrm>
              <a:off x="4290920" y="34344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10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30" name="9 letters">
            <a:extLst>
              <a:ext uri="{FF2B5EF4-FFF2-40B4-BE49-F238E27FC236}">
                <a16:creationId xmlns:a16="http://schemas.microsoft.com/office/drawing/2014/main" id="{D9B97A90-85DA-A347-AA9E-C8CCC8C1CD9E}"/>
              </a:ext>
            </a:extLst>
          </p:cNvPr>
          <p:cNvGrpSpPr/>
          <p:nvPr/>
        </p:nvGrpSpPr>
        <p:grpSpPr>
          <a:xfrm>
            <a:off x="2907021" y="23397"/>
            <a:ext cx="6480000" cy="1309505"/>
            <a:chOff x="2907021" y="23397"/>
            <a:chExt cx="6480000" cy="1309505"/>
          </a:xfrm>
        </p:grpSpPr>
        <p:sp>
          <p:nvSpPr>
            <p:cNvPr id="131" name="square 1">
              <a:extLst>
                <a:ext uri="{FF2B5EF4-FFF2-40B4-BE49-F238E27FC236}">
                  <a16:creationId xmlns:a16="http://schemas.microsoft.com/office/drawing/2014/main" id="{57B97F51-573D-6942-B36D-DF9041132A6C}"/>
                </a:ext>
              </a:extLst>
            </p:cNvPr>
            <p:cNvSpPr/>
            <p:nvPr/>
          </p:nvSpPr>
          <p:spPr>
            <a:xfrm>
              <a:off x="434702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2" name="square 1">
              <a:extLst>
                <a:ext uri="{FF2B5EF4-FFF2-40B4-BE49-F238E27FC236}">
                  <a16:creationId xmlns:a16="http://schemas.microsoft.com/office/drawing/2014/main" id="{AC378778-C13A-8447-A9BC-74C13FA99AFA}"/>
                </a:ext>
              </a:extLst>
            </p:cNvPr>
            <p:cNvSpPr/>
            <p:nvPr/>
          </p:nvSpPr>
          <p:spPr>
            <a:xfrm>
              <a:off x="506702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3" name="square 1">
              <a:extLst>
                <a:ext uri="{FF2B5EF4-FFF2-40B4-BE49-F238E27FC236}">
                  <a16:creationId xmlns:a16="http://schemas.microsoft.com/office/drawing/2014/main" id="{AB6A1C96-E659-F746-B876-D10B1183AB79}"/>
                </a:ext>
              </a:extLst>
            </p:cNvPr>
            <p:cNvSpPr/>
            <p:nvPr/>
          </p:nvSpPr>
          <p:spPr>
            <a:xfrm>
              <a:off x="578702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4" name="square 1">
              <a:extLst>
                <a:ext uri="{FF2B5EF4-FFF2-40B4-BE49-F238E27FC236}">
                  <a16:creationId xmlns:a16="http://schemas.microsoft.com/office/drawing/2014/main" id="{3E159A40-531D-B647-A516-79E61383965B}"/>
                </a:ext>
              </a:extLst>
            </p:cNvPr>
            <p:cNvSpPr/>
            <p:nvPr/>
          </p:nvSpPr>
          <p:spPr>
            <a:xfrm>
              <a:off x="650702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5" name="square 1">
              <a:extLst>
                <a:ext uri="{FF2B5EF4-FFF2-40B4-BE49-F238E27FC236}">
                  <a16:creationId xmlns:a16="http://schemas.microsoft.com/office/drawing/2014/main" id="{08D10C0F-0D3C-424E-BC3E-785C28537899}"/>
                </a:ext>
              </a:extLst>
            </p:cNvPr>
            <p:cNvSpPr/>
            <p:nvPr/>
          </p:nvSpPr>
          <p:spPr>
            <a:xfrm>
              <a:off x="722702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6" name="square 1">
              <a:extLst>
                <a:ext uri="{FF2B5EF4-FFF2-40B4-BE49-F238E27FC236}">
                  <a16:creationId xmlns:a16="http://schemas.microsoft.com/office/drawing/2014/main" id="{508E8C00-0DCE-B645-8FCB-8C867EE21FE4}"/>
                </a:ext>
              </a:extLst>
            </p:cNvPr>
            <p:cNvSpPr/>
            <p:nvPr/>
          </p:nvSpPr>
          <p:spPr>
            <a:xfrm>
              <a:off x="794702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7" name="square 1">
              <a:extLst>
                <a:ext uri="{FF2B5EF4-FFF2-40B4-BE49-F238E27FC236}">
                  <a16:creationId xmlns:a16="http://schemas.microsoft.com/office/drawing/2014/main" id="{CA0E3C3E-C20C-4548-9395-72F189E6EE11}"/>
                </a:ext>
              </a:extLst>
            </p:cNvPr>
            <p:cNvSpPr/>
            <p:nvPr/>
          </p:nvSpPr>
          <p:spPr>
            <a:xfrm>
              <a:off x="866702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8" name="square 1">
              <a:extLst>
                <a:ext uri="{FF2B5EF4-FFF2-40B4-BE49-F238E27FC236}">
                  <a16:creationId xmlns:a16="http://schemas.microsoft.com/office/drawing/2014/main" id="{155225CA-F7C0-1341-9221-AF44E6E665A8}"/>
                </a:ext>
              </a:extLst>
            </p:cNvPr>
            <p:cNvSpPr/>
            <p:nvPr/>
          </p:nvSpPr>
          <p:spPr>
            <a:xfrm>
              <a:off x="29070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9" name="square 1">
              <a:extLst>
                <a:ext uri="{FF2B5EF4-FFF2-40B4-BE49-F238E27FC236}">
                  <a16:creationId xmlns:a16="http://schemas.microsoft.com/office/drawing/2014/main" id="{0D395B5A-E8D6-144E-9DC5-15F76D5E95BA}"/>
                </a:ext>
              </a:extLst>
            </p:cNvPr>
            <p:cNvSpPr/>
            <p:nvPr/>
          </p:nvSpPr>
          <p:spPr>
            <a:xfrm>
              <a:off x="36270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01CC523-9206-6B41-A469-A3F240D6C0C4}"/>
                </a:ext>
              </a:extLst>
            </p:cNvPr>
            <p:cNvSpPr txBox="1"/>
            <p:nvPr/>
          </p:nvSpPr>
          <p:spPr>
            <a:xfrm>
              <a:off x="4299519" y="23397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9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41" name="8 letters">
            <a:extLst>
              <a:ext uri="{FF2B5EF4-FFF2-40B4-BE49-F238E27FC236}">
                <a16:creationId xmlns:a16="http://schemas.microsoft.com/office/drawing/2014/main" id="{298F2042-720D-8E48-87C7-E57A26D98848}"/>
              </a:ext>
            </a:extLst>
          </p:cNvPr>
          <p:cNvGrpSpPr/>
          <p:nvPr/>
        </p:nvGrpSpPr>
        <p:grpSpPr>
          <a:xfrm>
            <a:off x="3234391" y="46426"/>
            <a:ext cx="5760000" cy="1286476"/>
            <a:chOff x="3257541" y="46426"/>
            <a:chExt cx="5760000" cy="1286476"/>
          </a:xfrm>
        </p:grpSpPr>
        <p:sp>
          <p:nvSpPr>
            <p:cNvPr id="142" name="square 1">
              <a:extLst>
                <a:ext uri="{FF2B5EF4-FFF2-40B4-BE49-F238E27FC236}">
                  <a16:creationId xmlns:a16="http://schemas.microsoft.com/office/drawing/2014/main" id="{041C57E1-8FF7-F746-B6C3-1313045B83A9}"/>
                </a:ext>
              </a:extLst>
            </p:cNvPr>
            <p:cNvSpPr/>
            <p:nvPr/>
          </p:nvSpPr>
          <p:spPr>
            <a:xfrm>
              <a:off x="469754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3" name="square 1">
              <a:extLst>
                <a:ext uri="{FF2B5EF4-FFF2-40B4-BE49-F238E27FC236}">
                  <a16:creationId xmlns:a16="http://schemas.microsoft.com/office/drawing/2014/main" id="{83A91AD6-FC07-1D48-8B85-530E2565191E}"/>
                </a:ext>
              </a:extLst>
            </p:cNvPr>
            <p:cNvSpPr/>
            <p:nvPr/>
          </p:nvSpPr>
          <p:spPr>
            <a:xfrm>
              <a:off x="54175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4" name="square 1">
              <a:extLst>
                <a:ext uri="{FF2B5EF4-FFF2-40B4-BE49-F238E27FC236}">
                  <a16:creationId xmlns:a16="http://schemas.microsoft.com/office/drawing/2014/main" id="{0512A13A-F98D-D448-A0C8-308BD4432BBC}"/>
                </a:ext>
              </a:extLst>
            </p:cNvPr>
            <p:cNvSpPr/>
            <p:nvPr/>
          </p:nvSpPr>
          <p:spPr>
            <a:xfrm>
              <a:off x="61375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5" name="square 1">
              <a:extLst>
                <a:ext uri="{FF2B5EF4-FFF2-40B4-BE49-F238E27FC236}">
                  <a16:creationId xmlns:a16="http://schemas.microsoft.com/office/drawing/2014/main" id="{7B551032-7D03-844F-BB1A-0D3BFA2055EF}"/>
                </a:ext>
              </a:extLst>
            </p:cNvPr>
            <p:cNvSpPr/>
            <p:nvPr/>
          </p:nvSpPr>
          <p:spPr>
            <a:xfrm>
              <a:off x="685754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6" name="square 1">
              <a:extLst>
                <a:ext uri="{FF2B5EF4-FFF2-40B4-BE49-F238E27FC236}">
                  <a16:creationId xmlns:a16="http://schemas.microsoft.com/office/drawing/2014/main" id="{ED4D077F-B165-C749-9276-C526BCEE2D63}"/>
                </a:ext>
              </a:extLst>
            </p:cNvPr>
            <p:cNvSpPr/>
            <p:nvPr/>
          </p:nvSpPr>
          <p:spPr>
            <a:xfrm>
              <a:off x="757754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7" name="square 1">
              <a:extLst>
                <a:ext uri="{FF2B5EF4-FFF2-40B4-BE49-F238E27FC236}">
                  <a16:creationId xmlns:a16="http://schemas.microsoft.com/office/drawing/2014/main" id="{E0A4D7D0-9FC9-BD43-8E3E-0228F502CA18}"/>
                </a:ext>
              </a:extLst>
            </p:cNvPr>
            <p:cNvSpPr/>
            <p:nvPr/>
          </p:nvSpPr>
          <p:spPr>
            <a:xfrm>
              <a:off x="8297541" y="605970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8" name="square 1">
              <a:extLst>
                <a:ext uri="{FF2B5EF4-FFF2-40B4-BE49-F238E27FC236}">
                  <a16:creationId xmlns:a16="http://schemas.microsoft.com/office/drawing/2014/main" id="{7CC53447-9AF1-9C43-808A-209FEE2C6FC3}"/>
                </a:ext>
              </a:extLst>
            </p:cNvPr>
            <p:cNvSpPr/>
            <p:nvPr/>
          </p:nvSpPr>
          <p:spPr>
            <a:xfrm>
              <a:off x="32575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9" name="square 1">
              <a:extLst>
                <a:ext uri="{FF2B5EF4-FFF2-40B4-BE49-F238E27FC236}">
                  <a16:creationId xmlns:a16="http://schemas.microsoft.com/office/drawing/2014/main" id="{53152936-42BC-4E45-AA75-39CDA5B5CA33}"/>
                </a:ext>
              </a:extLst>
            </p:cNvPr>
            <p:cNvSpPr/>
            <p:nvPr/>
          </p:nvSpPr>
          <p:spPr>
            <a:xfrm>
              <a:off x="39775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8AE4779-B799-204A-A026-E6E131920D33}"/>
                </a:ext>
              </a:extLst>
            </p:cNvPr>
            <p:cNvSpPr txBox="1"/>
            <p:nvPr/>
          </p:nvSpPr>
          <p:spPr>
            <a:xfrm>
              <a:off x="4483424" y="46426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8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51" name="7 letters">
            <a:extLst>
              <a:ext uri="{FF2B5EF4-FFF2-40B4-BE49-F238E27FC236}">
                <a16:creationId xmlns:a16="http://schemas.microsoft.com/office/drawing/2014/main" id="{FFDF3FB4-8337-E241-BA7E-1A72E0D6743D}"/>
              </a:ext>
            </a:extLst>
          </p:cNvPr>
          <p:cNvGrpSpPr/>
          <p:nvPr/>
        </p:nvGrpSpPr>
        <p:grpSpPr>
          <a:xfrm>
            <a:off x="3573336" y="24914"/>
            <a:ext cx="5040000" cy="1307988"/>
            <a:chOff x="3608061" y="24914"/>
            <a:chExt cx="5040000" cy="1307988"/>
          </a:xfrm>
        </p:grpSpPr>
        <p:sp>
          <p:nvSpPr>
            <p:cNvPr id="152" name="square 1">
              <a:extLst>
                <a:ext uri="{FF2B5EF4-FFF2-40B4-BE49-F238E27FC236}">
                  <a16:creationId xmlns:a16="http://schemas.microsoft.com/office/drawing/2014/main" id="{3031C093-153B-B544-AFF0-79F896CC692C}"/>
                </a:ext>
              </a:extLst>
            </p:cNvPr>
            <p:cNvSpPr/>
            <p:nvPr/>
          </p:nvSpPr>
          <p:spPr>
            <a:xfrm>
              <a:off x="504806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3" name="square 1">
              <a:extLst>
                <a:ext uri="{FF2B5EF4-FFF2-40B4-BE49-F238E27FC236}">
                  <a16:creationId xmlns:a16="http://schemas.microsoft.com/office/drawing/2014/main" id="{5F927C87-0767-0841-80E3-3D8D933BBBDA}"/>
                </a:ext>
              </a:extLst>
            </p:cNvPr>
            <p:cNvSpPr/>
            <p:nvPr/>
          </p:nvSpPr>
          <p:spPr>
            <a:xfrm>
              <a:off x="576806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4" name="square 1">
              <a:extLst>
                <a:ext uri="{FF2B5EF4-FFF2-40B4-BE49-F238E27FC236}">
                  <a16:creationId xmlns:a16="http://schemas.microsoft.com/office/drawing/2014/main" id="{B566D7C1-3E1F-9F4D-B794-875C4A1451E8}"/>
                </a:ext>
              </a:extLst>
            </p:cNvPr>
            <p:cNvSpPr/>
            <p:nvPr/>
          </p:nvSpPr>
          <p:spPr>
            <a:xfrm>
              <a:off x="648806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5" name="square 1">
              <a:extLst>
                <a:ext uri="{FF2B5EF4-FFF2-40B4-BE49-F238E27FC236}">
                  <a16:creationId xmlns:a16="http://schemas.microsoft.com/office/drawing/2014/main" id="{24009C44-2221-C449-9174-B3DAB6A150D9}"/>
                </a:ext>
              </a:extLst>
            </p:cNvPr>
            <p:cNvSpPr/>
            <p:nvPr/>
          </p:nvSpPr>
          <p:spPr>
            <a:xfrm>
              <a:off x="720806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6" name="square 1">
              <a:extLst>
                <a:ext uri="{FF2B5EF4-FFF2-40B4-BE49-F238E27FC236}">
                  <a16:creationId xmlns:a16="http://schemas.microsoft.com/office/drawing/2014/main" id="{D289C04B-439F-B64E-9DE0-2FDA69701427}"/>
                </a:ext>
              </a:extLst>
            </p:cNvPr>
            <p:cNvSpPr/>
            <p:nvPr/>
          </p:nvSpPr>
          <p:spPr>
            <a:xfrm>
              <a:off x="7928061" y="60847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7" name="square 1">
              <a:extLst>
                <a:ext uri="{FF2B5EF4-FFF2-40B4-BE49-F238E27FC236}">
                  <a16:creationId xmlns:a16="http://schemas.microsoft.com/office/drawing/2014/main" id="{E5B1AA75-A522-0E44-AB33-4CDFA216F082}"/>
                </a:ext>
              </a:extLst>
            </p:cNvPr>
            <p:cNvSpPr/>
            <p:nvPr/>
          </p:nvSpPr>
          <p:spPr>
            <a:xfrm>
              <a:off x="36080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8" name="square 1">
              <a:extLst>
                <a:ext uri="{FF2B5EF4-FFF2-40B4-BE49-F238E27FC236}">
                  <a16:creationId xmlns:a16="http://schemas.microsoft.com/office/drawing/2014/main" id="{1884A3DF-63A0-ED47-96E8-184E9EDEC61C}"/>
                </a:ext>
              </a:extLst>
            </p:cNvPr>
            <p:cNvSpPr/>
            <p:nvPr/>
          </p:nvSpPr>
          <p:spPr>
            <a:xfrm>
              <a:off x="43280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3240B774-078B-074D-BFB0-293C512A2FD8}"/>
                </a:ext>
              </a:extLst>
            </p:cNvPr>
            <p:cNvSpPr txBox="1"/>
            <p:nvPr/>
          </p:nvSpPr>
          <p:spPr>
            <a:xfrm>
              <a:off x="4449453" y="24914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7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60" name="6 letters">
            <a:extLst>
              <a:ext uri="{FF2B5EF4-FFF2-40B4-BE49-F238E27FC236}">
                <a16:creationId xmlns:a16="http://schemas.microsoft.com/office/drawing/2014/main" id="{3420AB3E-C953-B743-91D2-C67294330439}"/>
              </a:ext>
            </a:extLst>
          </p:cNvPr>
          <p:cNvGrpSpPr/>
          <p:nvPr/>
        </p:nvGrpSpPr>
        <p:grpSpPr>
          <a:xfrm>
            <a:off x="3905531" y="36637"/>
            <a:ext cx="4320000" cy="1296265"/>
            <a:chOff x="3882381" y="36637"/>
            <a:chExt cx="4320000" cy="1296265"/>
          </a:xfrm>
        </p:grpSpPr>
        <p:sp>
          <p:nvSpPr>
            <p:cNvPr id="161" name="square 1">
              <a:extLst>
                <a:ext uri="{FF2B5EF4-FFF2-40B4-BE49-F238E27FC236}">
                  <a16:creationId xmlns:a16="http://schemas.microsoft.com/office/drawing/2014/main" id="{07D4616B-62B4-634C-A013-C29A9A599736}"/>
                </a:ext>
              </a:extLst>
            </p:cNvPr>
            <p:cNvSpPr/>
            <p:nvPr/>
          </p:nvSpPr>
          <p:spPr>
            <a:xfrm>
              <a:off x="532238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2" name="square 1">
              <a:extLst>
                <a:ext uri="{FF2B5EF4-FFF2-40B4-BE49-F238E27FC236}">
                  <a16:creationId xmlns:a16="http://schemas.microsoft.com/office/drawing/2014/main" id="{4AF4AA45-9BC2-674A-9A32-F3F776D47842}"/>
                </a:ext>
              </a:extLst>
            </p:cNvPr>
            <p:cNvSpPr/>
            <p:nvPr/>
          </p:nvSpPr>
          <p:spPr>
            <a:xfrm>
              <a:off x="60423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3" name="square 1">
              <a:extLst>
                <a:ext uri="{FF2B5EF4-FFF2-40B4-BE49-F238E27FC236}">
                  <a16:creationId xmlns:a16="http://schemas.microsoft.com/office/drawing/2014/main" id="{5D236B1F-9988-954E-B805-70D2D3D59957}"/>
                </a:ext>
              </a:extLst>
            </p:cNvPr>
            <p:cNvSpPr/>
            <p:nvPr/>
          </p:nvSpPr>
          <p:spPr>
            <a:xfrm>
              <a:off x="676238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4" name="square 1">
              <a:extLst>
                <a:ext uri="{FF2B5EF4-FFF2-40B4-BE49-F238E27FC236}">
                  <a16:creationId xmlns:a16="http://schemas.microsoft.com/office/drawing/2014/main" id="{2BB276AF-A4C7-E344-A8F2-6AB797D4AF6C}"/>
                </a:ext>
              </a:extLst>
            </p:cNvPr>
            <p:cNvSpPr/>
            <p:nvPr/>
          </p:nvSpPr>
          <p:spPr>
            <a:xfrm>
              <a:off x="7482381" y="607894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5" name="square 1">
              <a:extLst>
                <a:ext uri="{FF2B5EF4-FFF2-40B4-BE49-F238E27FC236}">
                  <a16:creationId xmlns:a16="http://schemas.microsoft.com/office/drawing/2014/main" id="{E390F589-92EE-CC40-9D6E-607CC43362B6}"/>
                </a:ext>
              </a:extLst>
            </p:cNvPr>
            <p:cNvSpPr/>
            <p:nvPr/>
          </p:nvSpPr>
          <p:spPr>
            <a:xfrm>
              <a:off x="38823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6" name="square 1">
              <a:extLst>
                <a:ext uri="{FF2B5EF4-FFF2-40B4-BE49-F238E27FC236}">
                  <a16:creationId xmlns:a16="http://schemas.microsoft.com/office/drawing/2014/main" id="{FAA515BA-6F60-A946-A14C-DF8B3507B393}"/>
                </a:ext>
              </a:extLst>
            </p:cNvPr>
            <p:cNvSpPr/>
            <p:nvPr/>
          </p:nvSpPr>
          <p:spPr>
            <a:xfrm>
              <a:off x="460238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0A8A1D35-F9EA-E94A-890B-544D5C660EE6}"/>
                </a:ext>
              </a:extLst>
            </p:cNvPr>
            <p:cNvSpPr txBox="1"/>
            <p:nvPr/>
          </p:nvSpPr>
          <p:spPr>
            <a:xfrm>
              <a:off x="4398734" y="36637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6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68" name="5 letters">
            <a:extLst>
              <a:ext uri="{FF2B5EF4-FFF2-40B4-BE49-F238E27FC236}">
                <a16:creationId xmlns:a16="http://schemas.microsoft.com/office/drawing/2014/main" id="{2B77EC08-13CB-1A4A-A763-7BEBFFE58D03}"/>
              </a:ext>
            </a:extLst>
          </p:cNvPr>
          <p:cNvGrpSpPr/>
          <p:nvPr/>
        </p:nvGrpSpPr>
        <p:grpSpPr>
          <a:xfrm>
            <a:off x="4278041" y="24914"/>
            <a:ext cx="3600000" cy="1307988"/>
            <a:chOff x="4324341" y="24914"/>
            <a:chExt cx="3600000" cy="1307988"/>
          </a:xfrm>
        </p:grpSpPr>
        <p:sp>
          <p:nvSpPr>
            <p:cNvPr id="169" name="square 1">
              <a:extLst>
                <a:ext uri="{FF2B5EF4-FFF2-40B4-BE49-F238E27FC236}">
                  <a16:creationId xmlns:a16="http://schemas.microsoft.com/office/drawing/2014/main" id="{5EF6C9DE-504D-0D49-919A-14F86BD55497}"/>
                </a:ext>
              </a:extLst>
            </p:cNvPr>
            <p:cNvSpPr/>
            <p:nvPr/>
          </p:nvSpPr>
          <p:spPr>
            <a:xfrm>
              <a:off x="576434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0" name="square 1">
              <a:extLst>
                <a:ext uri="{FF2B5EF4-FFF2-40B4-BE49-F238E27FC236}">
                  <a16:creationId xmlns:a16="http://schemas.microsoft.com/office/drawing/2014/main" id="{2432CA4B-6832-2C44-93BA-087A0C630E20}"/>
                </a:ext>
              </a:extLst>
            </p:cNvPr>
            <p:cNvSpPr/>
            <p:nvPr/>
          </p:nvSpPr>
          <p:spPr>
            <a:xfrm>
              <a:off x="64843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1" name="square 1">
              <a:extLst>
                <a:ext uri="{FF2B5EF4-FFF2-40B4-BE49-F238E27FC236}">
                  <a16:creationId xmlns:a16="http://schemas.microsoft.com/office/drawing/2014/main" id="{7BA21BD4-B311-DB46-8D39-BEE9EF7FC101}"/>
                </a:ext>
              </a:extLst>
            </p:cNvPr>
            <p:cNvSpPr/>
            <p:nvPr/>
          </p:nvSpPr>
          <p:spPr>
            <a:xfrm>
              <a:off x="720434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2" name="square 1">
              <a:extLst>
                <a:ext uri="{FF2B5EF4-FFF2-40B4-BE49-F238E27FC236}">
                  <a16:creationId xmlns:a16="http://schemas.microsoft.com/office/drawing/2014/main" id="{1210FA0F-F782-4144-AB4B-C7ADB21B2FD1}"/>
                </a:ext>
              </a:extLst>
            </p:cNvPr>
            <p:cNvSpPr/>
            <p:nvPr/>
          </p:nvSpPr>
          <p:spPr>
            <a:xfrm>
              <a:off x="43243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3" name="square 1">
              <a:extLst>
                <a:ext uri="{FF2B5EF4-FFF2-40B4-BE49-F238E27FC236}">
                  <a16:creationId xmlns:a16="http://schemas.microsoft.com/office/drawing/2014/main" id="{A9E4ED6D-7145-054A-8B8A-7E2C24E83F8A}"/>
                </a:ext>
              </a:extLst>
            </p:cNvPr>
            <p:cNvSpPr/>
            <p:nvPr/>
          </p:nvSpPr>
          <p:spPr>
            <a:xfrm>
              <a:off x="504434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6C9B363B-5A89-4E49-BD44-31C1163AFB99}"/>
                </a:ext>
              </a:extLst>
            </p:cNvPr>
            <p:cNvSpPr txBox="1"/>
            <p:nvPr/>
          </p:nvSpPr>
          <p:spPr>
            <a:xfrm>
              <a:off x="4437385" y="24914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5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75" name="4 letters">
            <a:extLst>
              <a:ext uri="{FF2B5EF4-FFF2-40B4-BE49-F238E27FC236}">
                <a16:creationId xmlns:a16="http://schemas.microsoft.com/office/drawing/2014/main" id="{F367210E-7518-D443-9623-37777B6D1E6C}"/>
              </a:ext>
            </a:extLst>
          </p:cNvPr>
          <p:cNvGrpSpPr/>
          <p:nvPr/>
        </p:nvGrpSpPr>
        <p:grpSpPr>
          <a:xfrm>
            <a:off x="4456712" y="36670"/>
            <a:ext cx="3049413" cy="1296232"/>
            <a:chOff x="4523618" y="36670"/>
            <a:chExt cx="3049413" cy="1296232"/>
          </a:xfrm>
        </p:grpSpPr>
        <p:sp>
          <p:nvSpPr>
            <p:cNvPr id="176" name="square 1">
              <a:extLst>
                <a:ext uri="{FF2B5EF4-FFF2-40B4-BE49-F238E27FC236}">
                  <a16:creationId xmlns:a16="http://schemas.microsoft.com/office/drawing/2014/main" id="{4356DC61-CC3F-624F-B6C4-928E44DB168D}"/>
                </a:ext>
              </a:extLst>
            </p:cNvPr>
            <p:cNvSpPr/>
            <p:nvPr/>
          </p:nvSpPr>
          <p:spPr>
            <a:xfrm>
              <a:off x="611486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7" name="square 1">
              <a:extLst>
                <a:ext uri="{FF2B5EF4-FFF2-40B4-BE49-F238E27FC236}">
                  <a16:creationId xmlns:a16="http://schemas.microsoft.com/office/drawing/2014/main" id="{AD5FF3A7-DA9B-4447-8F9C-D86BB0FED0BB}"/>
                </a:ext>
              </a:extLst>
            </p:cNvPr>
            <p:cNvSpPr/>
            <p:nvPr/>
          </p:nvSpPr>
          <p:spPr>
            <a:xfrm>
              <a:off x="6834861" y="610398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8" name="square 1">
              <a:extLst>
                <a:ext uri="{FF2B5EF4-FFF2-40B4-BE49-F238E27FC236}">
                  <a16:creationId xmlns:a16="http://schemas.microsoft.com/office/drawing/2014/main" id="{E688CA5A-6F7D-7148-8A1D-587A8A78D21D}"/>
                </a:ext>
              </a:extLst>
            </p:cNvPr>
            <p:cNvSpPr/>
            <p:nvPr/>
          </p:nvSpPr>
          <p:spPr>
            <a:xfrm>
              <a:off x="46748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9" name="square 1">
              <a:extLst>
                <a:ext uri="{FF2B5EF4-FFF2-40B4-BE49-F238E27FC236}">
                  <a16:creationId xmlns:a16="http://schemas.microsoft.com/office/drawing/2014/main" id="{A854BACE-155A-4740-8C67-B8D24BF8F496}"/>
                </a:ext>
              </a:extLst>
            </p:cNvPr>
            <p:cNvSpPr/>
            <p:nvPr/>
          </p:nvSpPr>
          <p:spPr>
            <a:xfrm>
              <a:off x="53948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C4E5C56-7325-7E47-8ED7-CD9C8CE31A47}"/>
                </a:ext>
              </a:extLst>
            </p:cNvPr>
            <p:cNvSpPr txBox="1"/>
            <p:nvPr/>
          </p:nvSpPr>
          <p:spPr>
            <a:xfrm>
              <a:off x="4523618" y="36670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4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81" name="3 letters">
            <a:extLst>
              <a:ext uri="{FF2B5EF4-FFF2-40B4-BE49-F238E27FC236}">
                <a16:creationId xmlns:a16="http://schemas.microsoft.com/office/drawing/2014/main" id="{1C39D005-7502-6745-886A-93F31BD19FB7}"/>
              </a:ext>
            </a:extLst>
          </p:cNvPr>
          <p:cNvGrpSpPr/>
          <p:nvPr/>
        </p:nvGrpSpPr>
        <p:grpSpPr>
          <a:xfrm>
            <a:off x="4497383" y="12052"/>
            <a:ext cx="3049413" cy="1320850"/>
            <a:chOff x="4406479" y="12052"/>
            <a:chExt cx="3049413" cy="1320850"/>
          </a:xfrm>
        </p:grpSpPr>
        <p:sp>
          <p:nvSpPr>
            <p:cNvPr id="182" name="square 1">
              <a:extLst>
                <a:ext uri="{FF2B5EF4-FFF2-40B4-BE49-F238E27FC236}">
                  <a16:creationId xmlns:a16="http://schemas.microsoft.com/office/drawing/2014/main" id="{BC43FA3E-A6EF-384A-9AB4-932A8997EC7A}"/>
                </a:ext>
              </a:extLst>
            </p:cNvPr>
            <p:cNvSpPr/>
            <p:nvPr/>
          </p:nvSpPr>
          <p:spPr>
            <a:xfrm>
              <a:off x="6343461" y="612902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3" name="square 1">
              <a:extLst>
                <a:ext uri="{FF2B5EF4-FFF2-40B4-BE49-F238E27FC236}">
                  <a16:creationId xmlns:a16="http://schemas.microsoft.com/office/drawing/2014/main" id="{9844EC39-4CC9-AD48-B865-C31B8260BB33}"/>
                </a:ext>
              </a:extLst>
            </p:cNvPr>
            <p:cNvSpPr/>
            <p:nvPr/>
          </p:nvSpPr>
          <p:spPr>
            <a:xfrm>
              <a:off x="49034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4" name="square 1">
              <a:extLst>
                <a:ext uri="{FF2B5EF4-FFF2-40B4-BE49-F238E27FC236}">
                  <a16:creationId xmlns:a16="http://schemas.microsoft.com/office/drawing/2014/main" id="{8C769C2D-306C-7B48-9F7F-393B99710659}"/>
                </a:ext>
              </a:extLst>
            </p:cNvPr>
            <p:cNvSpPr/>
            <p:nvPr/>
          </p:nvSpPr>
          <p:spPr>
            <a:xfrm>
              <a:off x="562346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6762C8A-9AF8-6947-9C49-B6AA09F71C2D}"/>
                </a:ext>
              </a:extLst>
            </p:cNvPr>
            <p:cNvSpPr txBox="1"/>
            <p:nvPr/>
          </p:nvSpPr>
          <p:spPr>
            <a:xfrm>
              <a:off x="4406479" y="12052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3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186" name="2 letters">
            <a:extLst>
              <a:ext uri="{FF2B5EF4-FFF2-40B4-BE49-F238E27FC236}">
                <a16:creationId xmlns:a16="http://schemas.microsoft.com/office/drawing/2014/main" id="{BCAB9767-2006-A040-BFB3-62E800F8F665}"/>
              </a:ext>
            </a:extLst>
          </p:cNvPr>
          <p:cNvGrpSpPr/>
          <p:nvPr/>
        </p:nvGrpSpPr>
        <p:grpSpPr>
          <a:xfrm>
            <a:off x="4521502" y="24152"/>
            <a:ext cx="3049413" cy="1307323"/>
            <a:chOff x="4274479" y="24152"/>
            <a:chExt cx="3049413" cy="1307323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9A42AEA-FAF3-5142-B681-4A972F445BAB}"/>
                </a:ext>
              </a:extLst>
            </p:cNvPr>
            <p:cNvSpPr txBox="1"/>
            <p:nvPr/>
          </p:nvSpPr>
          <p:spPr>
            <a:xfrm>
              <a:off x="4274479" y="24152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2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letters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8" name="square 1">
              <a:extLst>
                <a:ext uri="{FF2B5EF4-FFF2-40B4-BE49-F238E27FC236}">
                  <a16:creationId xmlns:a16="http://schemas.microsoft.com/office/drawing/2014/main" id="{CB86B972-FD8C-A147-9B8C-51B888AAFEFC}"/>
                </a:ext>
              </a:extLst>
            </p:cNvPr>
            <p:cNvSpPr/>
            <p:nvPr/>
          </p:nvSpPr>
          <p:spPr>
            <a:xfrm>
              <a:off x="51168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9" name="square 1">
              <a:extLst>
                <a:ext uri="{FF2B5EF4-FFF2-40B4-BE49-F238E27FC236}">
                  <a16:creationId xmlns:a16="http://schemas.microsoft.com/office/drawing/2014/main" id="{749BC26E-EDD2-1741-B06C-F252042B87F5}"/>
                </a:ext>
              </a:extLst>
            </p:cNvPr>
            <p:cNvSpPr/>
            <p:nvPr/>
          </p:nvSpPr>
          <p:spPr>
            <a:xfrm>
              <a:off x="58368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90" name="1 letter">
            <a:extLst>
              <a:ext uri="{FF2B5EF4-FFF2-40B4-BE49-F238E27FC236}">
                <a16:creationId xmlns:a16="http://schemas.microsoft.com/office/drawing/2014/main" id="{4A7DF9E6-F816-8446-9971-B322646F1013}"/>
              </a:ext>
            </a:extLst>
          </p:cNvPr>
          <p:cNvGrpSpPr/>
          <p:nvPr/>
        </p:nvGrpSpPr>
        <p:grpSpPr>
          <a:xfrm>
            <a:off x="4621164" y="24152"/>
            <a:ext cx="3049413" cy="1307323"/>
            <a:chOff x="4228759" y="24152"/>
            <a:chExt cx="3049413" cy="1307323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D4E4A31D-5977-184F-99D4-E0EB887E038C}"/>
                </a:ext>
              </a:extLst>
            </p:cNvPr>
            <p:cNvSpPr txBox="1"/>
            <p:nvPr/>
          </p:nvSpPr>
          <p:spPr>
            <a:xfrm>
              <a:off x="4228759" y="24152"/>
              <a:ext cx="30494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1</a:t>
              </a:r>
              <a:r>
                <a:rPr lang="zh-CN" altLang="en-US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30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letter</a:t>
              </a:r>
              <a:endParaRPr lang="en-US" sz="3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92" name="square 1">
              <a:extLst>
                <a:ext uri="{FF2B5EF4-FFF2-40B4-BE49-F238E27FC236}">
                  <a16:creationId xmlns:a16="http://schemas.microsoft.com/office/drawing/2014/main" id="{A34064C1-A406-3745-AD41-12A2FF0E3617}"/>
                </a:ext>
              </a:extLst>
            </p:cNvPr>
            <p:cNvSpPr/>
            <p:nvPr/>
          </p:nvSpPr>
          <p:spPr>
            <a:xfrm>
              <a:off x="5345421" y="611475"/>
              <a:ext cx="72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5" name="menu box">
            <a:extLst>
              <a:ext uri="{FF2B5EF4-FFF2-40B4-BE49-F238E27FC236}">
                <a16:creationId xmlns:a16="http://schemas.microsoft.com/office/drawing/2014/main" id="{DC98C68E-9B2F-2F40-AA88-91D165B34059}"/>
              </a:ext>
            </a:extLst>
          </p:cNvPr>
          <p:cNvSpPr/>
          <p:nvPr/>
        </p:nvSpPr>
        <p:spPr>
          <a:xfrm>
            <a:off x="3689216" y="1905799"/>
            <a:ext cx="4891589" cy="3660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ow many">
            <a:extLst>
              <a:ext uri="{FF2B5EF4-FFF2-40B4-BE49-F238E27FC236}">
                <a16:creationId xmlns:a16="http://schemas.microsoft.com/office/drawing/2014/main" id="{F6AE34ED-8617-6D43-9DE7-26A8DE38174D}"/>
              </a:ext>
            </a:extLst>
          </p:cNvPr>
          <p:cNvSpPr txBox="1"/>
          <p:nvPr/>
        </p:nvSpPr>
        <p:spPr>
          <a:xfrm>
            <a:off x="4143806" y="2043754"/>
            <a:ext cx="39824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How</a:t>
            </a:r>
            <a:r>
              <a:rPr lang="zh-CN" altLang="en-US" sz="3000" dirty="0">
                <a:latin typeface="Comic Sans MS" panose="030F0902030302020204" pitchFamily="66" charset="0"/>
              </a:rPr>
              <a:t> </a:t>
            </a:r>
            <a:r>
              <a:rPr lang="en-US" altLang="zh-CN" sz="3000" dirty="0">
                <a:latin typeface="Comic Sans MS" panose="030F0902030302020204" pitchFamily="66" charset="0"/>
              </a:rPr>
              <a:t>many</a:t>
            </a:r>
            <a:r>
              <a:rPr lang="zh-CN" altLang="en-US" sz="3000" dirty="0">
                <a:latin typeface="Comic Sans MS" panose="030F0902030302020204" pitchFamily="66" charset="0"/>
              </a:rPr>
              <a:t> </a:t>
            </a:r>
            <a:r>
              <a:rPr lang="en-US" altLang="zh-CN" sz="3000" dirty="0">
                <a:latin typeface="Comic Sans MS" panose="030F0902030302020204" pitchFamily="66" charset="0"/>
              </a:rPr>
              <a:t>letters?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7C23CA71-BA91-C246-B661-E112FFF76007}"/>
              </a:ext>
            </a:extLst>
          </p:cNvPr>
          <p:cNvSpPr txBox="1"/>
          <p:nvPr/>
        </p:nvSpPr>
        <p:spPr>
          <a:xfrm>
            <a:off x="3835514" y="2751694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6" name="2">
            <a:extLst>
              <a:ext uri="{FF2B5EF4-FFF2-40B4-BE49-F238E27FC236}">
                <a16:creationId xmlns:a16="http://schemas.microsoft.com/office/drawing/2014/main" id="{783CBE44-84AD-9443-9609-31BB04AEF7BA}"/>
              </a:ext>
            </a:extLst>
          </p:cNvPr>
          <p:cNvSpPr txBox="1"/>
          <p:nvPr/>
        </p:nvSpPr>
        <p:spPr>
          <a:xfrm>
            <a:off x="4506527" y="2751694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7" name="3">
            <a:extLst>
              <a:ext uri="{FF2B5EF4-FFF2-40B4-BE49-F238E27FC236}">
                <a16:creationId xmlns:a16="http://schemas.microsoft.com/office/drawing/2014/main" id="{714F3641-7D39-C444-905C-4993BBAF8DC1}"/>
              </a:ext>
            </a:extLst>
          </p:cNvPr>
          <p:cNvSpPr txBox="1"/>
          <p:nvPr/>
        </p:nvSpPr>
        <p:spPr>
          <a:xfrm>
            <a:off x="5177540" y="2751694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8" name="4">
            <a:extLst>
              <a:ext uri="{FF2B5EF4-FFF2-40B4-BE49-F238E27FC236}">
                <a16:creationId xmlns:a16="http://schemas.microsoft.com/office/drawing/2014/main" id="{BF5513F0-CC57-9B45-919E-3F43E5907B1C}"/>
              </a:ext>
            </a:extLst>
          </p:cNvPr>
          <p:cNvSpPr txBox="1"/>
          <p:nvPr/>
        </p:nvSpPr>
        <p:spPr>
          <a:xfrm>
            <a:off x="5848553" y="2751694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9" name="5">
            <a:extLst>
              <a:ext uri="{FF2B5EF4-FFF2-40B4-BE49-F238E27FC236}">
                <a16:creationId xmlns:a16="http://schemas.microsoft.com/office/drawing/2014/main" id="{7C88501B-9B73-2041-8166-E1B1FC058E91}"/>
              </a:ext>
            </a:extLst>
          </p:cNvPr>
          <p:cNvSpPr txBox="1"/>
          <p:nvPr/>
        </p:nvSpPr>
        <p:spPr>
          <a:xfrm>
            <a:off x="6519566" y="2751694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5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0" name="6">
            <a:extLst>
              <a:ext uri="{FF2B5EF4-FFF2-40B4-BE49-F238E27FC236}">
                <a16:creationId xmlns:a16="http://schemas.microsoft.com/office/drawing/2014/main" id="{A797BBAB-C4D8-FB44-9581-E86282FAC3FC}"/>
              </a:ext>
            </a:extLst>
          </p:cNvPr>
          <p:cNvSpPr txBox="1"/>
          <p:nvPr/>
        </p:nvSpPr>
        <p:spPr>
          <a:xfrm>
            <a:off x="7190579" y="2751694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6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1" name="7">
            <a:extLst>
              <a:ext uri="{FF2B5EF4-FFF2-40B4-BE49-F238E27FC236}">
                <a16:creationId xmlns:a16="http://schemas.microsoft.com/office/drawing/2014/main" id="{AFAC5B55-15D8-4A4D-98E4-3C334BF1C1BD}"/>
              </a:ext>
            </a:extLst>
          </p:cNvPr>
          <p:cNvSpPr txBox="1"/>
          <p:nvPr/>
        </p:nvSpPr>
        <p:spPr>
          <a:xfrm>
            <a:off x="7861592" y="2751694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7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2" name="8">
            <a:extLst>
              <a:ext uri="{FF2B5EF4-FFF2-40B4-BE49-F238E27FC236}">
                <a16:creationId xmlns:a16="http://schemas.microsoft.com/office/drawing/2014/main" id="{42EEB06A-4205-8B43-9DDD-49F8F527CE66}"/>
              </a:ext>
            </a:extLst>
          </p:cNvPr>
          <p:cNvSpPr txBox="1"/>
          <p:nvPr/>
        </p:nvSpPr>
        <p:spPr>
          <a:xfrm>
            <a:off x="3829253" y="338025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8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3" name="9">
            <a:extLst>
              <a:ext uri="{FF2B5EF4-FFF2-40B4-BE49-F238E27FC236}">
                <a16:creationId xmlns:a16="http://schemas.microsoft.com/office/drawing/2014/main" id="{7085CDC7-F511-1A44-8E6F-21B32180F63F}"/>
              </a:ext>
            </a:extLst>
          </p:cNvPr>
          <p:cNvSpPr txBox="1"/>
          <p:nvPr/>
        </p:nvSpPr>
        <p:spPr>
          <a:xfrm>
            <a:off x="4500266" y="338025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9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4" name="10">
            <a:extLst>
              <a:ext uri="{FF2B5EF4-FFF2-40B4-BE49-F238E27FC236}">
                <a16:creationId xmlns:a16="http://schemas.microsoft.com/office/drawing/2014/main" id="{F61126D9-AF81-F941-9E1D-A06F3B0EE1F9}"/>
              </a:ext>
            </a:extLst>
          </p:cNvPr>
          <p:cNvSpPr txBox="1"/>
          <p:nvPr/>
        </p:nvSpPr>
        <p:spPr>
          <a:xfrm>
            <a:off x="5171279" y="338025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10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5" name="11">
            <a:extLst>
              <a:ext uri="{FF2B5EF4-FFF2-40B4-BE49-F238E27FC236}">
                <a16:creationId xmlns:a16="http://schemas.microsoft.com/office/drawing/2014/main" id="{01A028F1-6A33-F44B-8CA5-8D639CCCD83F}"/>
              </a:ext>
            </a:extLst>
          </p:cNvPr>
          <p:cNvSpPr txBox="1"/>
          <p:nvPr/>
        </p:nvSpPr>
        <p:spPr>
          <a:xfrm>
            <a:off x="5842292" y="338025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11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6" name="12">
            <a:extLst>
              <a:ext uri="{FF2B5EF4-FFF2-40B4-BE49-F238E27FC236}">
                <a16:creationId xmlns:a16="http://schemas.microsoft.com/office/drawing/2014/main" id="{3D4B2E1F-7EFB-064F-8A65-3F2853C2D0D1}"/>
              </a:ext>
            </a:extLst>
          </p:cNvPr>
          <p:cNvSpPr txBox="1"/>
          <p:nvPr/>
        </p:nvSpPr>
        <p:spPr>
          <a:xfrm>
            <a:off x="6513305" y="338025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12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7" name="13">
            <a:extLst>
              <a:ext uri="{FF2B5EF4-FFF2-40B4-BE49-F238E27FC236}">
                <a16:creationId xmlns:a16="http://schemas.microsoft.com/office/drawing/2014/main" id="{F5B74C00-41AA-F147-BB1E-91EEFA34BA0F}"/>
              </a:ext>
            </a:extLst>
          </p:cNvPr>
          <p:cNvSpPr txBox="1"/>
          <p:nvPr/>
        </p:nvSpPr>
        <p:spPr>
          <a:xfrm>
            <a:off x="7184318" y="338025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13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8" name="14">
            <a:extLst>
              <a:ext uri="{FF2B5EF4-FFF2-40B4-BE49-F238E27FC236}">
                <a16:creationId xmlns:a16="http://schemas.microsoft.com/office/drawing/2014/main" id="{E2577370-DAB8-B74C-A9F1-3B18B5986E28}"/>
              </a:ext>
            </a:extLst>
          </p:cNvPr>
          <p:cNvSpPr txBox="1"/>
          <p:nvPr/>
        </p:nvSpPr>
        <p:spPr>
          <a:xfrm>
            <a:off x="7855331" y="3380256"/>
            <a:ext cx="58992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FF0000"/>
                </a:solidFill>
                <a:latin typeface="Comic Sans MS" panose="030F0902030302020204" pitchFamily="66" charset="0"/>
              </a:rPr>
              <a:t>14</a:t>
            </a:r>
            <a:endParaRPr lang="en-US" sz="3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9" name="background">
            <a:hlinkClick r:id="" action="ppaction://noaction">
              <a:snd r:embed="rId17" name="camera.wav"/>
            </a:hlinkClick>
            <a:extLst>
              <a:ext uri="{FF2B5EF4-FFF2-40B4-BE49-F238E27FC236}">
                <a16:creationId xmlns:a16="http://schemas.microsoft.com/office/drawing/2014/main" id="{D4310ACA-E1C2-EF48-93F8-A42337C6223B}"/>
              </a:ext>
            </a:extLst>
          </p:cNvPr>
          <p:cNvSpPr txBox="1"/>
          <p:nvPr/>
        </p:nvSpPr>
        <p:spPr>
          <a:xfrm>
            <a:off x="4506527" y="4119727"/>
            <a:ext cx="3377578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Background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210" name="start button">
            <a:hlinkClick r:id="" action="ppaction://noaction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226A62AA-02C4-894D-8A48-CDBBF3992961}"/>
              </a:ext>
            </a:extLst>
          </p:cNvPr>
          <p:cNvSpPr txBox="1"/>
          <p:nvPr/>
        </p:nvSpPr>
        <p:spPr>
          <a:xfrm>
            <a:off x="4506527" y="4841096"/>
            <a:ext cx="3377578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00B050"/>
                </a:solidFill>
                <a:latin typeface="Comic Sans MS" panose="030F0902030302020204" pitchFamily="66" charset="0"/>
              </a:rPr>
              <a:t>START</a:t>
            </a:r>
            <a:endParaRPr lang="en-US" sz="30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3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9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746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7" fill="hold">
                      <p:stCondLst>
                        <p:cond delay="0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777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8" fill="hold">
                      <p:stCondLst>
                        <p:cond delay="0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80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9" fill="hold">
                      <p:stCondLst>
                        <p:cond delay="0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870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1" fill="hold">
                      <p:stCondLst>
                        <p:cond delay="0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9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2" fill="hold">
                      <p:stCondLst>
                        <p:cond delay="0"/>
                      </p:stCondLst>
                      <p:childTnLst>
                        <p:par>
                          <p:cTn id="903" fill="hold">
                            <p:stCondLst>
                              <p:cond delay="0"/>
                            </p:stCondLst>
                            <p:childTnLst>
                              <p:par>
                                <p:cTn id="9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2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3" fill="hold">
                      <p:stCondLst>
                        <p:cond delay="0"/>
                      </p:stCondLst>
                      <p:childTnLst>
                        <p:par>
                          <p:cTn id="934" fill="hold">
                            <p:stCondLst>
                              <p:cond delay="0"/>
                            </p:stCondLst>
                            <p:childTnLst>
                              <p:par>
                                <p:cTn id="9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5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9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5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8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6"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7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8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1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2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3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6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7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8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1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2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3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6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7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1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2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3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6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7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1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2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3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6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7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8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1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2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3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6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1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2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6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7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8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1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2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6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7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8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1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2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3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6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7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1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2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6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7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8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1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2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3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6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7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8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1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2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6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7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8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9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1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2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6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1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4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0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4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6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9" fill="hold">
                      <p:stCondLst>
                        <p:cond delay="indefinite"/>
                      </p:stCondLst>
                      <p:childTnLst>
                        <p:par>
                          <p:cTn id="1200" fill="hold">
                            <p:stCondLst>
                              <p:cond delay="0"/>
                            </p:stCondLst>
                            <p:childTnLst>
                              <p:par>
                                <p:cTn id="1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5" fill="hold">
                      <p:stCondLst>
                        <p:cond delay="indefinite"/>
                      </p:stCondLst>
                      <p:childTnLst>
                        <p:par>
                          <p:cTn id="1206" fill="hold">
                            <p:stCondLst>
                              <p:cond delay="0"/>
                            </p:stCondLst>
                            <p:childTnLst>
                              <p:par>
                                <p:cTn id="1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1" fill="hold">
                      <p:stCondLst>
                        <p:cond delay="indefinite"/>
                      </p:stCondLst>
                      <p:childTnLst>
                        <p:par>
                          <p:cTn id="1212" fill="hold">
                            <p:stCondLst>
                              <p:cond delay="0"/>
                            </p:stCondLst>
                            <p:childTnLst>
                              <p:par>
                                <p:cTn id="1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217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8" fill="hold">
                      <p:stCondLst>
                        <p:cond delay="0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225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6" fill="hold">
                      <p:stCondLst>
                        <p:cond delay="0"/>
                      </p:stCondLst>
                      <p:childTnLst>
                        <p:par>
                          <p:cTn id="1227" fill="hold">
                            <p:stCondLst>
                              <p:cond delay="0"/>
                            </p:stCondLst>
                            <p:childTnLst>
                              <p:par>
                                <p:cTn id="12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1233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4" fill="hold">
                      <p:stCondLst>
                        <p:cond delay="0"/>
                      </p:stCondLst>
                      <p:childTnLst>
                        <p:par>
                          <p:cTn id="1235" fill="hold">
                            <p:stCondLst>
                              <p:cond delay="0"/>
                            </p:stCondLst>
                            <p:childTnLst>
                              <p:par>
                                <p:cTn id="12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1241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2" fill="hold">
                      <p:stCondLst>
                        <p:cond delay="0"/>
                      </p:stCondLst>
                      <p:childTnLst>
                        <p:par>
                          <p:cTn id="1243" fill="hold">
                            <p:stCondLst>
                              <p:cond delay="0"/>
                            </p:stCondLst>
                            <p:childTnLst>
                              <p:par>
                                <p:cTn id="1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1249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0" fill="hold">
                      <p:stCondLst>
                        <p:cond delay="0"/>
                      </p:stCondLst>
                      <p:childTnLst>
                        <p:par>
                          <p:cTn id="1251" fill="hold">
                            <p:stCondLst>
                              <p:cond delay="0"/>
                            </p:stCondLst>
                            <p:childTnLst>
                              <p:par>
                                <p:cTn id="12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1257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8" fill="hold">
                      <p:stCondLst>
                        <p:cond delay="0"/>
                      </p:stCondLst>
                      <p:childTnLst>
                        <p:par>
                          <p:cTn id="1259" fill="hold">
                            <p:stCondLst>
                              <p:cond delay="0"/>
                            </p:stCondLst>
                            <p:childTnLst>
                              <p:par>
                                <p:cTn id="12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265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6" fill="hold">
                      <p:stCondLst>
                        <p:cond delay="0"/>
                      </p:stCondLst>
                      <p:childTnLst>
                        <p:par>
                          <p:cTn id="1267" fill="hold">
                            <p:stCondLst>
                              <p:cond delay="0"/>
                            </p:stCondLst>
                            <p:childTnLst>
                              <p:par>
                                <p:cTn id="12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273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4" fill="hold">
                      <p:stCondLst>
                        <p:cond delay="0"/>
                      </p:stCondLst>
                      <p:childTnLst>
                        <p:par>
                          <p:cTn id="1275" fill="hold">
                            <p:stCondLst>
                              <p:cond delay="0"/>
                            </p:stCondLst>
                            <p:childTnLst>
                              <p:par>
                                <p:cTn id="1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281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2" fill="hold">
                      <p:stCondLst>
                        <p:cond delay="0"/>
                      </p:stCondLst>
                      <p:childTnLst>
                        <p:par>
                          <p:cTn id="1283" fill="hold">
                            <p:stCondLst>
                              <p:cond delay="0"/>
                            </p:stCondLst>
                            <p:childTnLst>
                              <p:par>
                                <p:cTn id="1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1291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2" fill="hold">
                      <p:stCondLst>
                        <p:cond delay="0"/>
                      </p:stCondLst>
                      <p:childTnLst>
                        <p:par>
                          <p:cTn id="1293" fill="hold">
                            <p:stCondLst>
                              <p:cond delay="0"/>
                            </p:stCondLst>
                            <p:childTnLst>
                              <p:par>
                                <p:cTn id="12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7" fill="hold">
                            <p:stCondLst>
                              <p:cond delay="500"/>
                            </p:stCondLst>
                            <p:childTnLst>
                              <p:par>
                                <p:cTn id="129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8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131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0" fill="hold">
                      <p:stCondLst>
                        <p:cond delay="0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4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7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0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3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6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9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2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5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8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1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4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7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0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3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6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9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2" presetID="3" presetClass="entr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6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3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6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9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7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2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3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7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2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3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7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8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2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3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7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8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2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7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8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2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7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8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2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3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4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28" grpId="0" animBg="1"/>
      <p:bldP spid="28" grpId="1" animBg="1"/>
      <p:bldP spid="28" grpId="2" animBg="1"/>
      <p:bldP spid="28" grpId="3" animBg="1"/>
      <p:bldP spid="3" grpId="0" animBg="1"/>
      <p:bldP spid="3" grpId="1" animBg="1"/>
      <p:bldP spid="3" grpId="2" animBg="1"/>
      <p:bldP spid="3" grpId="3" animBg="1"/>
      <p:bldP spid="10" grpId="0" animBg="1"/>
      <p:bldP spid="10" grpId="1" animBg="1"/>
      <p:bldP spid="10" grpId="2" animBg="1"/>
      <p:bldP spid="10" grpId="3" animBg="1"/>
      <p:bldP spid="484" grpId="0" animBg="1"/>
      <p:bldP spid="484" grpId="1" animBg="1"/>
      <p:bldP spid="484" grpId="2" animBg="1"/>
      <p:bldP spid="484" grpId="3" animBg="1"/>
      <p:bldP spid="12" grpId="0" animBg="1"/>
      <p:bldP spid="12" grpId="1" animBg="1"/>
      <p:bldP spid="12" grpId="2" animBg="1"/>
      <p:bldP spid="12" grpId="3" animBg="1"/>
      <p:bldP spid="6" grpId="0"/>
      <p:bldP spid="6" grpId="1"/>
      <p:bldP spid="6" grpId="2"/>
      <p:bldP spid="6" grpId="3"/>
      <p:bldP spid="260" grpId="0"/>
      <p:bldP spid="260" grpId="1"/>
      <p:bldP spid="260" grpId="2"/>
      <p:bldP spid="260" grpId="3"/>
      <p:bldP spid="261" grpId="0"/>
      <p:bldP spid="261" grpId="1"/>
      <p:bldP spid="261" grpId="2"/>
      <p:bldP spid="261" grpId="3"/>
      <p:bldP spid="262" grpId="0"/>
      <p:bldP spid="262" grpId="1"/>
      <p:bldP spid="262" grpId="2"/>
      <p:bldP spid="262" grpId="3"/>
      <p:bldP spid="263" grpId="0"/>
      <p:bldP spid="263" grpId="1"/>
      <p:bldP spid="263" grpId="2"/>
      <p:bldP spid="263" grpId="3"/>
      <p:bldP spid="264" grpId="0"/>
      <p:bldP spid="264" grpId="1"/>
      <p:bldP spid="264" grpId="2"/>
      <p:bldP spid="264" grpId="3"/>
      <p:bldP spid="265" grpId="0"/>
      <p:bldP spid="265" grpId="1"/>
      <p:bldP spid="265" grpId="2"/>
      <p:bldP spid="265" grpId="3"/>
      <p:bldP spid="266" grpId="0"/>
      <p:bldP spid="266" grpId="1"/>
      <p:bldP spid="266" grpId="2"/>
      <p:bldP spid="266" grpId="3"/>
      <p:bldP spid="267" grpId="0"/>
      <p:bldP spid="267" grpId="1"/>
      <p:bldP spid="267" grpId="2"/>
      <p:bldP spid="267" grpId="3"/>
      <p:bldP spid="268" grpId="0"/>
      <p:bldP spid="268" grpId="1"/>
      <p:bldP spid="268" grpId="2"/>
      <p:bldP spid="268" grpId="3"/>
      <p:bldP spid="269" grpId="0"/>
      <p:bldP spid="269" grpId="1"/>
      <p:bldP spid="269" grpId="2"/>
      <p:bldP spid="269" grpId="3"/>
      <p:bldP spid="270" grpId="0"/>
      <p:bldP spid="270" grpId="1"/>
      <p:bldP spid="270" grpId="2"/>
      <p:bldP spid="270" grpId="3"/>
      <p:bldP spid="271" grpId="0"/>
      <p:bldP spid="271" grpId="1"/>
      <p:bldP spid="271" grpId="2"/>
      <p:bldP spid="271" grpId="3"/>
      <p:bldP spid="272" grpId="0"/>
      <p:bldP spid="272" grpId="1"/>
      <p:bldP spid="272" grpId="2"/>
      <p:bldP spid="272" grpId="3"/>
      <p:bldP spid="273" grpId="0"/>
      <p:bldP spid="273" grpId="1"/>
      <p:bldP spid="273" grpId="2"/>
      <p:bldP spid="273" grpId="3"/>
      <p:bldP spid="284" grpId="0"/>
      <p:bldP spid="284" grpId="1"/>
      <p:bldP spid="284" grpId="2"/>
      <p:bldP spid="284" grpId="3"/>
      <p:bldP spid="285" grpId="0"/>
      <p:bldP spid="285" grpId="1"/>
      <p:bldP spid="285" grpId="2"/>
      <p:bldP spid="285" grpId="3"/>
      <p:bldP spid="286" grpId="0"/>
      <p:bldP spid="286" grpId="1"/>
      <p:bldP spid="286" grpId="2"/>
      <p:bldP spid="286" grpId="3"/>
      <p:bldP spid="287" grpId="0"/>
      <p:bldP spid="287" grpId="1"/>
      <p:bldP spid="287" grpId="2"/>
      <p:bldP spid="287" grpId="3"/>
      <p:bldP spid="288" grpId="0"/>
      <p:bldP spid="288" grpId="1"/>
      <p:bldP spid="288" grpId="2"/>
      <p:bldP spid="288" grpId="3"/>
      <p:bldP spid="289" grpId="0"/>
      <p:bldP spid="289" grpId="1"/>
      <p:bldP spid="289" grpId="2"/>
      <p:bldP spid="289" grpId="3"/>
      <p:bldP spid="290" grpId="0"/>
      <p:bldP spid="290" grpId="1"/>
      <p:bldP spid="290" grpId="2"/>
      <p:bldP spid="290" grpId="3"/>
      <p:bldP spid="291" grpId="0"/>
      <p:bldP spid="291" grpId="1"/>
      <p:bldP spid="291" grpId="2"/>
      <p:bldP spid="291" grpId="3"/>
      <p:bldP spid="292" grpId="0"/>
      <p:bldP spid="292" grpId="1"/>
      <p:bldP spid="292" grpId="2"/>
      <p:bldP spid="292" grpId="3"/>
      <p:bldP spid="293" grpId="0"/>
      <p:bldP spid="293" grpId="1"/>
      <p:bldP spid="293" grpId="2"/>
      <p:bldP spid="293" grpId="3"/>
      <p:bldP spid="294" grpId="0"/>
      <p:bldP spid="294" grpId="1"/>
      <p:bldP spid="294" grpId="2"/>
      <p:bldP spid="294" grpId="3"/>
      <p:bldP spid="7" grpId="0"/>
      <p:bldP spid="7" grpId="1"/>
      <p:bldP spid="295" grpId="0"/>
      <p:bldP spid="295" grpId="1"/>
      <p:bldP spid="5" grpId="0" animBg="1"/>
      <p:bldP spid="5" grpId="1" animBg="1"/>
      <p:bldP spid="8" grpId="0"/>
      <p:bldP spid="8" grpId="1"/>
      <p:bldP spid="17" grpId="0" animBg="1"/>
      <p:bldP spid="17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CF20E-CE6E-3B44-A60F-F2F32B1EC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91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96CD95-24D6-C040-ADFB-41472534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" y="0"/>
            <a:ext cx="1217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1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95EBC4-10B3-4340-8A44-077E393B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0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850E0-7D2E-CC4D-9A1A-19345554E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33"/>
            <a:ext cx="12192000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0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C3EE3-3343-6C4E-B6BA-545FF7ECE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85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752AC8-17E0-8942-AE4B-1170A1971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28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8164BC-CF85-3040-AD94-32CAF1C12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ACFF18-45B9-F84C-8B71-51093EC4A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2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239</Words>
  <Application>Microsoft Macintosh PowerPoint</Application>
  <PresentationFormat>Widescreen</PresentationFormat>
  <Paragraphs>183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223</cp:revision>
  <dcterms:created xsi:type="dcterms:W3CDTF">2020-07-15T03:10:13Z</dcterms:created>
  <dcterms:modified xsi:type="dcterms:W3CDTF">2021-01-26T09:32:23Z</dcterms:modified>
</cp:coreProperties>
</file>